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66" r:id="rId4"/>
    <p:sldId id="265" r:id="rId5"/>
    <p:sldId id="264" r:id="rId6"/>
    <p:sldId id="263" r:id="rId7"/>
    <p:sldId id="267" r:id="rId8"/>
    <p:sldId id="268" r:id="rId9"/>
    <p:sldId id="269" r:id="rId10"/>
    <p:sldId id="270" r:id="rId11"/>
    <p:sldId id="271" r:id="rId12"/>
    <p:sldId id="272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26" autoAdjust="0"/>
    <p:restoredTop sz="94660"/>
  </p:normalViewPr>
  <p:slideViewPr>
    <p:cSldViewPr>
      <p:cViewPr varScale="1">
        <p:scale>
          <a:sx n="80" d="100"/>
          <a:sy n="80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56477-538E-426A-A0D3-B8AA4E498F90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F5B41-6F08-4D58-8784-667FAF728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56477-538E-426A-A0D3-B8AA4E498F90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F5B41-6F08-4D58-8784-667FAF728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56477-538E-426A-A0D3-B8AA4E498F90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F5B41-6F08-4D58-8784-667FAF728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56477-538E-426A-A0D3-B8AA4E498F90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F5B41-6F08-4D58-8784-667FAF728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56477-538E-426A-A0D3-B8AA4E498F90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F5B41-6F08-4D58-8784-667FAF728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56477-538E-426A-A0D3-B8AA4E498F90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F5B41-6F08-4D58-8784-667FAF728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56477-538E-426A-A0D3-B8AA4E498F90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F5B41-6F08-4D58-8784-667FAF728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56477-538E-426A-A0D3-B8AA4E498F90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F5B41-6F08-4D58-8784-667FAF728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56477-538E-426A-A0D3-B8AA4E498F90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F5B41-6F08-4D58-8784-667FAF728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56477-538E-426A-A0D3-B8AA4E498F90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F5B41-6F08-4D58-8784-667FAF728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3B56477-538E-426A-A0D3-B8AA4E498F90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60F5B41-6F08-4D58-8784-667FAF728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3B56477-538E-426A-A0D3-B8AA4E498F90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60F5B41-6F08-4D58-8784-667FAF728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matrixlab-examples.com/image-files/3d-animation-004.gi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2.bp.blogspot.com/-Qj9jgJw0gyg/TlqI8w1qLCI/AAAAAAAAAOk/8WBd-5Zi8z4/s1600/3d%2Banimation%2B2d.jpg" TargetMode="Externa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7772400" cy="2346960"/>
          </a:xfrm>
        </p:spPr>
        <p:txBody>
          <a:bodyPr>
            <a:normAutofit/>
          </a:bodyPr>
          <a:lstStyle/>
          <a:p>
            <a:pPr algn="ctr"/>
            <a:r>
              <a:rPr lang="sr-Latn-CS" sz="3200" b="1" dirty="0" smtClean="0"/>
              <a:t>KAKO BRŽE DO POSLA </a:t>
            </a:r>
            <a:br>
              <a:rPr lang="sr-Latn-CS" sz="3200" b="1" dirty="0" smtClean="0"/>
            </a:br>
            <a:r>
              <a:rPr lang="sr-Latn-CS" sz="3200" b="1" dirty="0" smtClean="0"/>
              <a:t>ZA </a:t>
            </a:r>
            <a:r>
              <a:rPr lang="sr-Latn-CS" sz="3200" b="1" cap="all" dirty="0" smtClean="0"/>
              <a:t>StrukovnOG inženjerA </a:t>
            </a:r>
            <a:br>
              <a:rPr lang="sr-Latn-CS" sz="3200" b="1" cap="all" dirty="0" smtClean="0"/>
            </a:br>
            <a:r>
              <a:rPr lang="sr-Latn-CS" sz="3200" b="1" cap="all" dirty="0" smtClean="0"/>
              <a:t>ELEKTROTEHNIKE I RAČUNARSTVA</a:t>
            </a:r>
          </a:p>
          <a:p>
            <a:pPr algn="ctr"/>
            <a:r>
              <a:rPr lang="sr-Latn-RS" sz="3200" dirty="0" smtClean="0">
                <a:solidFill>
                  <a:schemeClr val="tx2">
                    <a:lumMod val="90000"/>
                  </a:schemeClr>
                </a:solidFill>
              </a:rPr>
              <a:t>Modul: Multimedija i digitalna televizija</a:t>
            </a:r>
            <a:endParaRPr lang="en-US" sz="32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306658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2484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/>
              <a:t>Mr Nebojša Ivković, predavač Visoke poslovno-tehničke škole strukovnih studija, Užice</a:t>
            </a:r>
            <a:endParaRPr lang="en-US" dirty="0"/>
          </a:p>
        </p:txBody>
      </p:sp>
      <p:pic>
        <p:nvPicPr>
          <p:cNvPr id="6" name="Picture 5" descr="eu_flag_tempu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29718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VPTS - LOGO 2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457200"/>
            <a:ext cx="1150937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772400" cy="2743200"/>
          </a:xfrm>
        </p:spPr>
        <p:txBody>
          <a:bodyPr>
            <a:normAutofit/>
          </a:bodyPr>
          <a:lstStyle/>
          <a:p>
            <a:pPr lvl="0"/>
            <a:r>
              <a:rPr lang="en-US" sz="2800" dirty="0" err="1" smtClean="0"/>
              <a:t>pisanje</a:t>
            </a:r>
            <a:r>
              <a:rPr lang="en-US" sz="2800" dirty="0" smtClean="0"/>
              <a:t> </a:t>
            </a:r>
            <a:r>
              <a:rPr lang="en-US" sz="2800" dirty="0" err="1" smtClean="0"/>
              <a:t>teksta</a:t>
            </a:r>
            <a:r>
              <a:rPr lang="en-US" sz="2800" dirty="0" smtClean="0"/>
              <a:t> </a:t>
            </a:r>
            <a:r>
              <a:rPr lang="en-US" sz="2800" dirty="0" err="1" smtClean="0"/>
              <a:t>prema</a:t>
            </a:r>
            <a:r>
              <a:rPr lang="en-US" sz="2800" dirty="0" smtClean="0"/>
              <a:t> </a:t>
            </a:r>
            <a:r>
              <a:rPr lang="en-US" sz="2800" dirty="0" err="1" smtClean="0"/>
              <a:t>vrstama</a:t>
            </a:r>
            <a:r>
              <a:rPr lang="en-US" sz="2800" dirty="0" smtClean="0"/>
              <a:t> </a:t>
            </a:r>
            <a:r>
              <a:rPr lang="en-US" sz="2800" dirty="0" err="1" smtClean="0"/>
              <a:t>emisija</a:t>
            </a:r>
            <a:endParaRPr lang="en-US" sz="2800" dirty="0" smtClean="0"/>
          </a:p>
          <a:p>
            <a:pPr lvl="0"/>
            <a:r>
              <a:rPr lang="en-US" sz="2800" dirty="0" err="1" smtClean="0"/>
              <a:t>reportaža</a:t>
            </a:r>
            <a:endParaRPr lang="en-US" sz="2800" dirty="0" smtClean="0"/>
          </a:p>
          <a:p>
            <a:pPr lvl="0"/>
            <a:r>
              <a:rPr lang="en-US" sz="2800" dirty="0" err="1" smtClean="0"/>
              <a:t>reklama</a:t>
            </a:r>
            <a:endParaRPr lang="en-US" sz="2800" dirty="0" smtClean="0"/>
          </a:p>
          <a:p>
            <a:pPr lvl="0"/>
            <a:r>
              <a:rPr lang="en-US" sz="2800" dirty="0" err="1" smtClean="0"/>
              <a:t>dokumentarni</a:t>
            </a:r>
            <a:r>
              <a:rPr lang="en-US" sz="2800" dirty="0" smtClean="0"/>
              <a:t> program</a:t>
            </a:r>
          </a:p>
          <a:p>
            <a:pPr lvl="0"/>
            <a:r>
              <a:rPr lang="en-US" sz="2800" dirty="0" err="1" smtClean="0"/>
              <a:t>žive</a:t>
            </a:r>
            <a:r>
              <a:rPr lang="en-US" sz="2800" dirty="0" smtClean="0"/>
              <a:t> </a:t>
            </a:r>
            <a:r>
              <a:rPr lang="en-US" sz="2800" dirty="0" err="1" smtClean="0"/>
              <a:t>emisije</a:t>
            </a:r>
            <a:endParaRPr lang="en-US" sz="2800" dirty="0" smtClean="0"/>
          </a:p>
          <a:p>
            <a:pPr lvl="0">
              <a:buNone/>
            </a:pPr>
            <a:endParaRPr lang="sr-Latn-RS" sz="2800" b="1" dirty="0" smtClean="0"/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66800" y="1524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sr-Latn-RS" sz="2400" b="1" dirty="0" smtClean="0">
                <a:solidFill>
                  <a:schemeClr val="tx2">
                    <a:lumMod val="90000"/>
                  </a:schemeClr>
                </a:solidFill>
              </a:rPr>
              <a:t>Tekst</a:t>
            </a:r>
            <a:endParaRPr lang="en-US" sz="2400" dirty="0" smtClean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3581400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n-US" sz="2400" b="1" dirty="0" err="1">
                <a:solidFill>
                  <a:schemeClr val="tx2">
                    <a:lumMod val="90000"/>
                  </a:schemeClr>
                </a:solidFill>
              </a:rPr>
              <a:t>Programiranje</a:t>
            </a:r>
            <a:r>
              <a:rPr lang="en-US" sz="2400" b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90000"/>
                  </a:schemeClr>
                </a:solidFill>
              </a:rPr>
              <a:t>multimedijalne</a:t>
            </a:r>
            <a:r>
              <a:rPr lang="en-US" sz="2400" b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90000"/>
                  </a:schemeClr>
                </a:solidFill>
              </a:rPr>
              <a:t>interakcije</a:t>
            </a:r>
            <a:r>
              <a:rPr lang="en-US" sz="2400" b="1" dirty="0">
                <a:solidFill>
                  <a:schemeClr val="tx2">
                    <a:lumMod val="90000"/>
                  </a:schemeClr>
                </a:solidFill>
              </a:rPr>
              <a:t> </a:t>
            </a:r>
            <a:endParaRPr lang="en-US" sz="2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114800"/>
            <a:ext cx="7772400" cy="2743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programski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jezici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koji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razvijeni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multimedijalnu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produkciju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pisanje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programskog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Adobe Flash 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interakcija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 web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multimediji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interakcija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E_learning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multimediji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7772400" cy="2026440"/>
          </a:xfrm>
        </p:spPr>
        <p:txBody>
          <a:bodyPr>
            <a:normAutofit/>
          </a:bodyPr>
          <a:lstStyle/>
          <a:p>
            <a:pPr lvl="0"/>
            <a:r>
              <a:rPr lang="en-US" sz="2400" dirty="0" err="1" smtClean="0"/>
              <a:t>integracija</a:t>
            </a:r>
            <a:r>
              <a:rPr lang="en-US" sz="2400" dirty="0" smtClean="0"/>
              <a:t> </a:t>
            </a:r>
            <a:r>
              <a:rPr lang="en-US" sz="2400" dirty="0" err="1" smtClean="0"/>
              <a:t>stečenih</a:t>
            </a:r>
            <a:r>
              <a:rPr lang="en-US" sz="2400" dirty="0" smtClean="0"/>
              <a:t> </a:t>
            </a:r>
            <a:r>
              <a:rPr lang="en-US" sz="2400" dirty="0" err="1" smtClean="0"/>
              <a:t>znanja</a:t>
            </a:r>
            <a:r>
              <a:rPr lang="en-US" sz="2400" dirty="0" smtClean="0"/>
              <a:t> </a:t>
            </a:r>
            <a:r>
              <a:rPr lang="en-US" sz="2400" dirty="0" err="1" smtClean="0"/>
              <a:t>iz</a:t>
            </a:r>
            <a:r>
              <a:rPr lang="en-US" sz="2400" dirty="0" smtClean="0"/>
              <a:t> </a:t>
            </a:r>
            <a:r>
              <a:rPr lang="en-US" sz="2400" dirty="0" err="1" smtClean="0"/>
              <a:t>oblasti</a:t>
            </a:r>
            <a:r>
              <a:rPr lang="en-US" sz="2400" dirty="0" smtClean="0"/>
              <a:t> audio </a:t>
            </a:r>
            <a:r>
              <a:rPr lang="en-US" sz="2400" dirty="0" err="1" smtClean="0"/>
              <a:t>i</a:t>
            </a:r>
            <a:r>
              <a:rPr lang="en-US" sz="2400" dirty="0" smtClean="0"/>
              <a:t> video </a:t>
            </a:r>
            <a:r>
              <a:rPr lang="en-US" sz="2400" dirty="0" err="1" smtClean="0"/>
              <a:t>produkcije</a:t>
            </a:r>
            <a:r>
              <a:rPr lang="en-US" sz="2400" dirty="0" smtClean="0"/>
              <a:t>, </a:t>
            </a:r>
            <a:r>
              <a:rPr lang="en-US" sz="2400" dirty="0" err="1" smtClean="0"/>
              <a:t>animacije</a:t>
            </a:r>
            <a:r>
              <a:rPr lang="en-US" sz="2400" dirty="0" smtClean="0"/>
              <a:t>, </a:t>
            </a:r>
            <a:r>
              <a:rPr lang="en-US" sz="2400" dirty="0" err="1" smtClean="0"/>
              <a:t>grafičkog</a:t>
            </a:r>
            <a:r>
              <a:rPr lang="en-US" sz="2400" dirty="0" smtClean="0"/>
              <a:t> </a:t>
            </a:r>
            <a:r>
              <a:rPr lang="en-US" sz="2400" dirty="0" err="1" smtClean="0"/>
              <a:t>dizajna</a:t>
            </a:r>
            <a:r>
              <a:rPr lang="en-US" sz="2400" dirty="0" smtClean="0"/>
              <a:t>, </a:t>
            </a:r>
            <a:r>
              <a:rPr lang="en-US" sz="2400" dirty="0" err="1" smtClean="0"/>
              <a:t>specijalnih</a:t>
            </a:r>
            <a:r>
              <a:rPr lang="en-US" sz="2400" dirty="0" smtClean="0"/>
              <a:t> </a:t>
            </a:r>
            <a:r>
              <a:rPr lang="en-US" sz="2400" dirty="0" err="1" smtClean="0"/>
              <a:t>efekata</a:t>
            </a:r>
            <a:r>
              <a:rPr lang="en-US" sz="2400" dirty="0" smtClean="0"/>
              <a:t>, </a:t>
            </a:r>
            <a:r>
              <a:rPr lang="en-US" sz="2400" dirty="0" err="1" smtClean="0"/>
              <a:t>teksta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scenarija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066800" y="15240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 smtClean="0">
                <a:solidFill>
                  <a:schemeClr val="tx2">
                    <a:lumMod val="90000"/>
                  </a:schemeClr>
                </a:solidFill>
              </a:rPr>
              <a:t>Multimedijalna</a:t>
            </a:r>
            <a:r>
              <a:rPr lang="en-US" sz="2400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90000"/>
                  </a:schemeClr>
                </a:solidFill>
              </a:rPr>
              <a:t>produkcija</a:t>
            </a:r>
            <a:endParaRPr lang="en-US" sz="24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6146" name="Picture 2" descr="Screen+Shot+2013-04-29+at+17"/>
          <p:cNvPicPr>
            <a:picLocks noChangeAspect="1" noChangeArrowheads="1"/>
          </p:cNvPicPr>
          <p:nvPr/>
        </p:nvPicPr>
        <p:blipFill>
          <a:blip r:embed="rId2" cstate="print"/>
          <a:srcRect r="6862"/>
          <a:stretch>
            <a:fillRect/>
          </a:stretch>
        </p:blipFill>
        <p:spPr bwMode="auto">
          <a:xfrm>
            <a:off x="988441" y="1752600"/>
            <a:ext cx="373595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hate-final-cut-pro-x-try-adobe-premiere-pro-avid-media-compos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752600"/>
            <a:ext cx="342410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programs-computer-programming"/>
          <p:cNvPicPr>
            <a:picLocks noChangeAspect="1" noChangeArrowheads="1"/>
          </p:cNvPicPr>
          <p:nvPr/>
        </p:nvPicPr>
        <p:blipFill>
          <a:blip r:embed="rId4"/>
          <a:srcRect l="11642" r="3052"/>
          <a:stretch>
            <a:fillRect/>
          </a:stretch>
        </p:blipFill>
        <p:spPr bwMode="auto">
          <a:xfrm>
            <a:off x="2667000" y="4191000"/>
            <a:ext cx="394044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2860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90000"/>
                  </a:schemeClr>
                </a:solidFill>
              </a:rPr>
              <a:t>Digitalna</a:t>
            </a:r>
            <a:r>
              <a:rPr lang="sr-Cyrl-RS" sz="2400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90000"/>
                  </a:schemeClr>
                </a:solidFill>
              </a:rPr>
              <a:t>i</a:t>
            </a:r>
            <a:r>
              <a:rPr lang="sr-Cyrl-RS" sz="2400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90000"/>
                  </a:schemeClr>
                </a:solidFill>
              </a:rPr>
              <a:t>HD </a:t>
            </a:r>
            <a:r>
              <a:rPr lang="en-US" sz="2400" b="1" dirty="0" err="1" smtClean="0">
                <a:solidFill>
                  <a:schemeClr val="tx2">
                    <a:lumMod val="90000"/>
                  </a:schemeClr>
                </a:solidFill>
              </a:rPr>
              <a:t>televizija</a:t>
            </a:r>
            <a:endParaRPr lang="en-US" sz="2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685800"/>
            <a:ext cx="7772400" cy="31242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 smtClean="0"/>
              <a:t>Digitalne</a:t>
            </a:r>
            <a:r>
              <a:rPr lang="en-US" sz="2400" dirty="0" smtClean="0"/>
              <a:t> </a:t>
            </a:r>
            <a:r>
              <a:rPr lang="en-US" sz="2400" dirty="0" err="1" smtClean="0"/>
              <a:t>modulacije</a:t>
            </a:r>
            <a:r>
              <a:rPr lang="en-US" sz="2400" dirty="0" smtClean="0"/>
              <a:t>. </a:t>
            </a:r>
            <a:r>
              <a:rPr lang="hr-HR" sz="2400" dirty="0" smtClean="0"/>
              <a:t>Prenos HD signala DVB i DVB-T2 standardom.</a:t>
            </a:r>
            <a:endParaRPr lang="en-US" sz="2400" dirty="0"/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 smtClean="0"/>
              <a:t>Prenos</a:t>
            </a:r>
            <a:r>
              <a:rPr lang="en-US" sz="2400" dirty="0" smtClean="0"/>
              <a:t> DTV </a:t>
            </a:r>
            <a:r>
              <a:rPr lang="en-US" sz="2400" dirty="0" err="1" smtClean="0"/>
              <a:t>signala</a:t>
            </a:r>
            <a:r>
              <a:rPr lang="en-US" sz="2400" dirty="0" smtClean="0"/>
              <a:t> </a:t>
            </a:r>
            <a:r>
              <a:rPr lang="en-US" sz="2400" dirty="0" err="1" smtClean="0"/>
              <a:t>satelitskim</a:t>
            </a:r>
            <a:r>
              <a:rPr lang="en-US" sz="2400" dirty="0" smtClean="0"/>
              <a:t>, </a:t>
            </a:r>
            <a:r>
              <a:rPr lang="en-US" sz="2400" dirty="0" err="1" smtClean="0"/>
              <a:t>kablovskim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zemaljskim</a:t>
            </a:r>
            <a:r>
              <a:rPr lang="en-US" sz="2400" dirty="0" smtClean="0"/>
              <a:t> </a:t>
            </a:r>
            <a:r>
              <a:rPr lang="en-US" sz="2400" dirty="0" err="1" smtClean="0"/>
              <a:t>radiodifuznim</a:t>
            </a:r>
            <a:r>
              <a:rPr lang="en-US" sz="2400" dirty="0" smtClean="0"/>
              <a:t> </a:t>
            </a:r>
            <a:r>
              <a:rPr lang="en-US" sz="2400" dirty="0" err="1" smtClean="0"/>
              <a:t>sistemima</a:t>
            </a:r>
            <a:r>
              <a:rPr lang="en-US" sz="2400" dirty="0" smtClean="0"/>
              <a:t>.</a:t>
            </a:r>
            <a:endParaRPr lang="en-US" sz="2400" dirty="0"/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 smtClean="0"/>
              <a:t>Prenos</a:t>
            </a:r>
            <a:r>
              <a:rPr lang="en-US" sz="2400" dirty="0" smtClean="0"/>
              <a:t> </a:t>
            </a:r>
            <a:r>
              <a:rPr lang="en-US" sz="2400" dirty="0" err="1" smtClean="0"/>
              <a:t>digitalnog</a:t>
            </a:r>
            <a:r>
              <a:rPr lang="en-US" sz="2400" dirty="0" smtClean="0"/>
              <a:t> video </a:t>
            </a:r>
            <a:r>
              <a:rPr lang="en-US" sz="2400" dirty="0" err="1" smtClean="0"/>
              <a:t>signala</a:t>
            </a:r>
            <a:r>
              <a:rPr lang="en-US" sz="2400" dirty="0" smtClean="0"/>
              <a:t> </a:t>
            </a:r>
            <a:r>
              <a:rPr lang="en-US" sz="2400" dirty="0" err="1" smtClean="0"/>
              <a:t>preko</a:t>
            </a:r>
            <a:r>
              <a:rPr lang="en-US" sz="2400" dirty="0" smtClean="0"/>
              <a:t> </a:t>
            </a:r>
            <a:r>
              <a:rPr lang="en-US" sz="2400" dirty="0" err="1" smtClean="0"/>
              <a:t>Interneta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pPr lvl="0" algn="just">
              <a:lnSpc>
                <a:spcPct val="150000"/>
              </a:lnSpc>
            </a:pPr>
            <a:r>
              <a:rPr lang="en-US" sz="2400" dirty="0" smtClean="0"/>
              <a:t>Video </a:t>
            </a:r>
            <a:r>
              <a:rPr lang="en-US" sz="2400" dirty="0" err="1" smtClean="0"/>
              <a:t>telefonski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video </a:t>
            </a:r>
            <a:r>
              <a:rPr lang="en-US" sz="2400" dirty="0" err="1" smtClean="0"/>
              <a:t>konferencijski</a:t>
            </a:r>
            <a:r>
              <a:rPr lang="en-US" sz="2400" dirty="0" smtClean="0"/>
              <a:t> </a:t>
            </a:r>
            <a:r>
              <a:rPr lang="en-US" sz="2400" dirty="0" err="1" smtClean="0"/>
              <a:t>prenos</a:t>
            </a:r>
            <a:r>
              <a:rPr lang="en-US" sz="2400" dirty="0" smtClean="0"/>
              <a:t> </a:t>
            </a:r>
            <a:r>
              <a:rPr lang="en-US" sz="2400" dirty="0" err="1" smtClean="0"/>
              <a:t>slike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zvuka</a:t>
            </a:r>
            <a:r>
              <a:rPr lang="en-US" sz="2400" dirty="0" smtClean="0"/>
              <a:t>.</a:t>
            </a:r>
            <a:endParaRPr lang="en-US" sz="2400" dirty="0"/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 smtClean="0"/>
              <a:t>Distribuciju</a:t>
            </a:r>
            <a:r>
              <a:rPr lang="sr-Cyrl-CS" sz="2400" dirty="0" smtClean="0"/>
              <a:t> </a:t>
            </a:r>
            <a:r>
              <a:rPr lang="en-US" sz="2400" dirty="0" err="1" smtClean="0"/>
              <a:t>multimedijalnih</a:t>
            </a:r>
            <a:r>
              <a:rPr lang="sr-Cyrl-CS" sz="2400" dirty="0" smtClean="0"/>
              <a:t> </a:t>
            </a:r>
            <a:r>
              <a:rPr lang="en-US" sz="2400" dirty="0" err="1" smtClean="0"/>
              <a:t>signala</a:t>
            </a:r>
            <a:r>
              <a:rPr lang="sr-Latn-RS" sz="2400" dirty="0" smtClean="0"/>
              <a:t> </a:t>
            </a:r>
            <a:r>
              <a:rPr lang="en-US" sz="2400" dirty="0" smtClean="0"/>
              <a:t>u</a:t>
            </a:r>
            <a:r>
              <a:rPr lang="sr-Latn-RS" sz="2400" dirty="0" smtClean="0"/>
              <a:t> </a:t>
            </a:r>
            <a:r>
              <a:rPr lang="en-US" sz="2400" dirty="0" err="1" smtClean="0"/>
              <a:t>sistemima</a:t>
            </a:r>
            <a:r>
              <a:rPr lang="sr-Latn-RS" sz="2400" dirty="0" smtClean="0"/>
              <a:t> </a:t>
            </a:r>
            <a:r>
              <a:rPr lang="en-US" sz="2400" dirty="0" err="1" smtClean="0"/>
              <a:t>kablovske</a:t>
            </a:r>
            <a:r>
              <a:rPr lang="sr-Latn-RS" sz="2400" dirty="0" smtClean="0"/>
              <a:t> </a:t>
            </a:r>
            <a:r>
              <a:rPr lang="en-US" sz="2400" dirty="0" err="1" smtClean="0"/>
              <a:t>televizije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962400"/>
            <a:ext cx="462451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440"/>
            <a:ext cx="5334000" cy="5517360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 err="1" smtClean="0"/>
              <a:t>Savladavanjem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studijskog</a:t>
            </a:r>
            <a:r>
              <a:rPr lang="en-US" sz="2000" b="1" dirty="0" smtClean="0"/>
              <a:t> Modula </a:t>
            </a:r>
            <a:r>
              <a:rPr lang="en-US" sz="2000" b="1" dirty="0" err="1" smtClean="0"/>
              <a:t>Multimedija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digitalna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televizija</a:t>
            </a:r>
            <a:r>
              <a:rPr lang="en-US" sz="2000" dirty="0" smtClean="0"/>
              <a:t>, student </a:t>
            </a:r>
            <a:r>
              <a:rPr lang="en-US" sz="2000" dirty="0" err="1" smtClean="0"/>
              <a:t>stiče</a:t>
            </a:r>
            <a:r>
              <a:rPr lang="en-US" sz="2000" dirty="0" smtClean="0"/>
              <a:t> </a:t>
            </a:r>
            <a:r>
              <a:rPr lang="en-US" sz="2000" dirty="0" err="1" smtClean="0"/>
              <a:t>sledeće</a:t>
            </a:r>
            <a:r>
              <a:rPr lang="en-US" sz="2000" dirty="0" smtClean="0"/>
              <a:t> </a:t>
            </a:r>
            <a:r>
              <a:rPr lang="en-US" sz="2000" dirty="0" err="1" smtClean="0"/>
              <a:t>opšte</a:t>
            </a:r>
            <a:r>
              <a:rPr lang="en-US" sz="2000" dirty="0" smtClean="0"/>
              <a:t> </a:t>
            </a:r>
            <a:r>
              <a:rPr lang="en-US" sz="2000" dirty="0" err="1" smtClean="0"/>
              <a:t>sposobnosti</a:t>
            </a:r>
            <a:r>
              <a:rPr lang="en-US" sz="2000" dirty="0" smtClean="0"/>
              <a:t>:</a:t>
            </a:r>
            <a:endParaRPr lang="sr-Latn-RS" sz="2000" dirty="0" smtClean="0"/>
          </a:p>
          <a:p>
            <a:pPr algn="just">
              <a:buNone/>
            </a:pPr>
            <a:endParaRPr lang="en-US" sz="2000" dirty="0" smtClean="0"/>
          </a:p>
          <a:p>
            <a:pPr lvl="0" algn="just"/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upotrebu</a:t>
            </a:r>
            <a:r>
              <a:rPr lang="en-US" sz="2000" dirty="0" smtClean="0"/>
              <a:t> </a:t>
            </a:r>
            <a:r>
              <a:rPr lang="en-US" sz="2000" dirty="0" err="1" smtClean="0"/>
              <a:t>različitih</a:t>
            </a:r>
            <a:r>
              <a:rPr lang="en-US" sz="2000" dirty="0" smtClean="0"/>
              <a:t> </a:t>
            </a:r>
            <a:r>
              <a:rPr lang="en-US" sz="2000" dirty="0" err="1" smtClean="0"/>
              <a:t>opštih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informatičkih</a:t>
            </a:r>
            <a:r>
              <a:rPr lang="en-US" sz="2000" dirty="0" smtClean="0"/>
              <a:t> </a:t>
            </a:r>
            <a:r>
              <a:rPr lang="en-US" sz="2000" dirty="0" err="1" smtClean="0"/>
              <a:t>znanja</a:t>
            </a:r>
            <a:r>
              <a:rPr lang="en-US" sz="2000" dirty="0" smtClean="0"/>
              <a:t>, </a:t>
            </a:r>
            <a:r>
              <a:rPr lang="en-US" sz="2000" dirty="0" err="1" smtClean="0"/>
              <a:t>tehnika</a:t>
            </a:r>
            <a:r>
              <a:rPr lang="en-US" sz="2000" dirty="0" smtClean="0"/>
              <a:t>, </a:t>
            </a:r>
            <a:r>
              <a:rPr lang="en-US" sz="2000" dirty="0" err="1" smtClean="0"/>
              <a:t>metoda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postupaka</a:t>
            </a:r>
            <a:r>
              <a:rPr lang="en-US" sz="2000" dirty="0" smtClean="0"/>
              <a:t> </a:t>
            </a:r>
            <a:r>
              <a:rPr lang="en-US" sz="2000" dirty="0" err="1" smtClean="0"/>
              <a:t>kojima</a:t>
            </a:r>
            <a:r>
              <a:rPr lang="en-US" sz="2000" dirty="0" smtClean="0"/>
              <a:t> je </a:t>
            </a:r>
            <a:r>
              <a:rPr lang="en-US" sz="2000" dirty="0" err="1" smtClean="0"/>
              <a:t>teorijski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praktično</a:t>
            </a:r>
            <a:r>
              <a:rPr lang="en-US" sz="2000" dirty="0" smtClean="0"/>
              <a:t> </a:t>
            </a:r>
            <a:r>
              <a:rPr lang="en-US" sz="2000" dirty="0" err="1" smtClean="0"/>
              <a:t>ovladao</a:t>
            </a:r>
            <a:r>
              <a:rPr lang="en-US" sz="2000" dirty="0" smtClean="0"/>
              <a:t> u </a:t>
            </a:r>
            <a:r>
              <a:rPr lang="en-US" sz="2000" dirty="0" err="1" smtClean="0"/>
              <a:t>toku</a:t>
            </a:r>
            <a:r>
              <a:rPr lang="en-US" sz="2000" dirty="0" smtClean="0"/>
              <a:t> </a:t>
            </a:r>
            <a:r>
              <a:rPr lang="en-US" sz="2000" dirty="0" err="1" smtClean="0"/>
              <a:t>studija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rad</a:t>
            </a:r>
            <a:r>
              <a:rPr lang="en-US" sz="2000" dirty="0" smtClean="0"/>
              <a:t> u </a:t>
            </a:r>
            <a:r>
              <a:rPr lang="en-US" sz="2000" dirty="0" err="1" smtClean="0"/>
              <a:t>realnom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informatičkom</a:t>
            </a:r>
            <a:r>
              <a:rPr lang="en-US" sz="2000" dirty="0" smtClean="0"/>
              <a:t> </a:t>
            </a:r>
            <a:r>
              <a:rPr lang="en-US" sz="2000" dirty="0" err="1" smtClean="0"/>
              <a:t>okruženju</a:t>
            </a:r>
            <a:endParaRPr lang="en-US" sz="2000" dirty="0" smtClean="0"/>
          </a:p>
          <a:p>
            <a:pPr lvl="0" algn="just"/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individualni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timski</a:t>
            </a:r>
            <a:r>
              <a:rPr lang="en-US" sz="2000" dirty="0" smtClean="0"/>
              <a:t> </a:t>
            </a:r>
            <a:r>
              <a:rPr lang="en-US" sz="2000" dirty="0" err="1" smtClean="0"/>
              <a:t>rad</a:t>
            </a:r>
            <a:endParaRPr lang="sr-Latn-RS" sz="2000" dirty="0" smtClean="0"/>
          </a:p>
          <a:p>
            <a:pPr lvl="0" algn="just"/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praktičan</a:t>
            </a:r>
            <a:r>
              <a:rPr lang="en-US" sz="2000" dirty="0" smtClean="0"/>
              <a:t> </a:t>
            </a:r>
            <a:r>
              <a:rPr lang="en-US" sz="2000" dirty="0" err="1" smtClean="0"/>
              <a:t>rad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održavanje</a:t>
            </a:r>
            <a:r>
              <a:rPr lang="en-US" sz="2000" dirty="0" smtClean="0"/>
              <a:t> </a:t>
            </a:r>
            <a:r>
              <a:rPr lang="en-US" sz="2000" dirty="0" err="1" smtClean="0"/>
              <a:t>računarskog</a:t>
            </a:r>
            <a:r>
              <a:rPr lang="en-US" sz="2000" dirty="0" smtClean="0"/>
              <a:t> </a:t>
            </a:r>
            <a:r>
              <a:rPr lang="en-US" sz="2000" dirty="0" err="1" smtClean="0"/>
              <a:t>hardvera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računarskih</a:t>
            </a:r>
            <a:r>
              <a:rPr lang="en-US" sz="2000" dirty="0" smtClean="0"/>
              <a:t> </a:t>
            </a:r>
            <a:r>
              <a:rPr lang="en-US" sz="2000" dirty="0" err="1" smtClean="0"/>
              <a:t>mreža</a:t>
            </a:r>
            <a:endParaRPr lang="en-US" sz="2000" dirty="0" smtClean="0"/>
          </a:p>
          <a:p>
            <a:pPr lvl="0" algn="just"/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praktičan</a:t>
            </a:r>
            <a:r>
              <a:rPr lang="en-US" sz="2000" dirty="0" smtClean="0"/>
              <a:t> </a:t>
            </a:r>
            <a:r>
              <a:rPr lang="en-US" sz="2000" dirty="0" err="1" smtClean="0"/>
              <a:t>rad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emisionom</a:t>
            </a:r>
            <a:r>
              <a:rPr lang="en-US" sz="2000" dirty="0" smtClean="0"/>
              <a:t> </a:t>
            </a:r>
            <a:r>
              <a:rPr lang="en-US" sz="2000" dirty="0" err="1" smtClean="0"/>
              <a:t>tehnikom</a:t>
            </a:r>
            <a:r>
              <a:rPr lang="en-US" sz="2000" dirty="0" smtClean="0"/>
              <a:t> u </a:t>
            </a:r>
            <a:r>
              <a:rPr lang="en-US" sz="2000" dirty="0" err="1" smtClean="0"/>
              <a:t>digitalnom</a:t>
            </a:r>
            <a:r>
              <a:rPr lang="en-US" sz="2000" dirty="0" smtClean="0"/>
              <a:t> </a:t>
            </a:r>
            <a:r>
              <a:rPr lang="en-US" sz="2000" dirty="0" err="1" smtClean="0"/>
              <a:t>okruženju</a:t>
            </a:r>
            <a:endParaRPr lang="en-US" sz="2000" dirty="0" smtClean="0"/>
          </a:p>
          <a:p>
            <a:pPr lvl="0" algn="just"/>
            <a:endParaRPr lang="en-US" sz="2000" dirty="0" smtClean="0"/>
          </a:p>
          <a:p>
            <a:pPr algn="just"/>
            <a:endParaRPr lang="en-US" sz="2000" dirty="0"/>
          </a:p>
        </p:txBody>
      </p:sp>
      <p:pic>
        <p:nvPicPr>
          <p:cNvPr id="26629" name="Picture 5" descr="00011  1 d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609600"/>
            <a:ext cx="321786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00011 1 d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667000"/>
            <a:ext cx="321786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00012 2 de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724400"/>
            <a:ext cx="3200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5410200" cy="457200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praktičan</a:t>
            </a:r>
            <a:r>
              <a:rPr lang="en-US" sz="2400" dirty="0" smtClean="0"/>
              <a:t> </a:t>
            </a:r>
            <a:r>
              <a:rPr lang="en-US" sz="2400" dirty="0" err="1" smtClean="0"/>
              <a:t>rad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primenu</a:t>
            </a:r>
            <a:r>
              <a:rPr lang="en-US" sz="2400" dirty="0" smtClean="0"/>
              <a:t> </a:t>
            </a:r>
            <a:r>
              <a:rPr lang="en-US" sz="2400" dirty="0" err="1" smtClean="0"/>
              <a:t>aplikativnih</a:t>
            </a:r>
            <a:r>
              <a:rPr lang="en-US" sz="2400" dirty="0" smtClean="0"/>
              <a:t> </a:t>
            </a:r>
            <a:r>
              <a:rPr lang="en-US" sz="2400" dirty="0" err="1" smtClean="0"/>
              <a:t>softvera</a:t>
            </a:r>
            <a:r>
              <a:rPr lang="en-US" sz="2400" dirty="0" smtClean="0"/>
              <a:t> u </a:t>
            </a:r>
            <a:r>
              <a:rPr lang="en-US" sz="2400" dirty="0" err="1" smtClean="0"/>
              <a:t>realnim</a:t>
            </a:r>
            <a:r>
              <a:rPr lang="en-US" sz="2400" dirty="0" smtClean="0"/>
              <a:t> </a:t>
            </a:r>
            <a:r>
              <a:rPr lang="en-US" sz="2400" dirty="0" err="1" smtClean="0"/>
              <a:t>poslovnim</a:t>
            </a:r>
            <a:r>
              <a:rPr lang="en-US" sz="2400" dirty="0" smtClean="0"/>
              <a:t> </a:t>
            </a:r>
            <a:r>
              <a:rPr lang="en-US" sz="2400" dirty="0" err="1" smtClean="0"/>
              <a:t>okruženjima</a:t>
            </a:r>
            <a:endParaRPr lang="en-US" sz="2400" dirty="0" smtClean="0"/>
          </a:p>
          <a:p>
            <a:pPr lvl="0" algn="just"/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dizajn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pripremu</a:t>
            </a:r>
            <a:r>
              <a:rPr lang="en-US" sz="2400" dirty="0" smtClean="0"/>
              <a:t> </a:t>
            </a:r>
            <a:r>
              <a:rPr lang="en-US" sz="2400" dirty="0" err="1" smtClean="0"/>
              <a:t>štampanih</a:t>
            </a:r>
            <a:r>
              <a:rPr lang="en-US" sz="2400" dirty="0" smtClean="0"/>
              <a:t> </a:t>
            </a:r>
            <a:r>
              <a:rPr lang="en-US" sz="2400" dirty="0" err="1" smtClean="0"/>
              <a:t>medija</a:t>
            </a:r>
            <a:endParaRPr lang="en-US" sz="2400" dirty="0" smtClean="0"/>
          </a:p>
          <a:p>
            <a:pPr lvl="0" algn="just"/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dizajn</a:t>
            </a:r>
            <a:r>
              <a:rPr lang="en-US" sz="2400" dirty="0" smtClean="0"/>
              <a:t>, </a:t>
            </a:r>
            <a:r>
              <a:rPr lang="en-US" sz="2400" dirty="0" err="1" smtClean="0"/>
              <a:t>razvoj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održavanje</a:t>
            </a:r>
            <a:r>
              <a:rPr lang="en-US" sz="2400" dirty="0" smtClean="0"/>
              <a:t> </a:t>
            </a:r>
            <a:r>
              <a:rPr lang="en-US" sz="2400" dirty="0" err="1" smtClean="0"/>
              <a:t>multimedijalnih</a:t>
            </a:r>
            <a:r>
              <a:rPr lang="en-US" sz="2400" dirty="0" smtClean="0"/>
              <a:t> web </a:t>
            </a:r>
            <a:r>
              <a:rPr lang="en-US" sz="2400" dirty="0" err="1" smtClean="0"/>
              <a:t>sajtova</a:t>
            </a:r>
            <a:endParaRPr lang="en-US" sz="2400" dirty="0" smtClean="0"/>
          </a:p>
          <a:p>
            <a:pPr lvl="0" algn="just"/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dizajn</a:t>
            </a:r>
            <a:r>
              <a:rPr lang="en-US" sz="2400" dirty="0" smtClean="0"/>
              <a:t>, </a:t>
            </a:r>
            <a:r>
              <a:rPr lang="en-US" sz="2400" dirty="0" err="1" smtClean="0"/>
              <a:t>digitalno</a:t>
            </a:r>
            <a:r>
              <a:rPr lang="en-US" sz="2400" dirty="0" smtClean="0"/>
              <a:t> </a:t>
            </a:r>
            <a:r>
              <a:rPr lang="en-US" sz="2400" dirty="0" err="1" smtClean="0"/>
              <a:t>studijsko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eksterno</a:t>
            </a:r>
            <a:r>
              <a:rPr lang="en-US" sz="2400" dirty="0" smtClean="0"/>
              <a:t> </a:t>
            </a:r>
            <a:r>
              <a:rPr lang="en-US" sz="2400" dirty="0" err="1" smtClean="0"/>
              <a:t>snimanje</a:t>
            </a:r>
            <a:r>
              <a:rPr lang="en-US" sz="2400" dirty="0" smtClean="0"/>
              <a:t> audio </a:t>
            </a:r>
            <a:r>
              <a:rPr lang="en-US" sz="2400" dirty="0" err="1" smtClean="0"/>
              <a:t>materijala</a:t>
            </a:r>
            <a:endParaRPr lang="en-US" sz="2400" dirty="0" smtClean="0"/>
          </a:p>
          <a:p>
            <a:pPr lvl="0" algn="just"/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obradu</a:t>
            </a:r>
            <a:r>
              <a:rPr lang="en-US" sz="2400" dirty="0" smtClean="0"/>
              <a:t>, </a:t>
            </a:r>
            <a:r>
              <a:rPr lang="en-US" sz="2400" dirty="0" err="1" smtClean="0"/>
              <a:t>ure</a:t>
            </a:r>
            <a:r>
              <a:rPr lang="vi-VN" sz="2400" dirty="0" smtClean="0"/>
              <a:t>đ</a:t>
            </a:r>
            <a:r>
              <a:rPr lang="en-US" sz="2400" dirty="0" err="1" smtClean="0"/>
              <a:t>ivanje</a:t>
            </a:r>
            <a:r>
              <a:rPr lang="en-US" sz="2400" dirty="0" smtClean="0"/>
              <a:t>, </a:t>
            </a:r>
            <a:r>
              <a:rPr lang="en-US" sz="2400" dirty="0" err="1" smtClean="0"/>
              <a:t>produkciju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postprodukciju</a:t>
            </a:r>
            <a:r>
              <a:rPr lang="en-US" sz="2400" dirty="0" smtClean="0"/>
              <a:t> </a:t>
            </a:r>
            <a:r>
              <a:rPr lang="en-US" sz="2400" dirty="0" err="1" smtClean="0"/>
              <a:t>digitalnog</a:t>
            </a:r>
            <a:r>
              <a:rPr lang="en-US" sz="2400" dirty="0" smtClean="0"/>
              <a:t> audio </a:t>
            </a:r>
            <a:r>
              <a:rPr lang="en-US" sz="2400" dirty="0" err="1" smtClean="0"/>
              <a:t>materijala</a:t>
            </a:r>
            <a:endParaRPr lang="en-US" sz="2400" dirty="0" smtClean="0"/>
          </a:p>
          <a:p>
            <a:pPr lvl="0" algn="just"/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digitalno</a:t>
            </a:r>
            <a:r>
              <a:rPr lang="en-US" sz="2400" dirty="0" smtClean="0"/>
              <a:t> </a:t>
            </a:r>
            <a:r>
              <a:rPr lang="en-US" sz="2400" dirty="0" err="1" smtClean="0"/>
              <a:t>studijsko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eksterno</a:t>
            </a:r>
            <a:r>
              <a:rPr lang="en-US" sz="2400" dirty="0" smtClean="0"/>
              <a:t> </a:t>
            </a:r>
            <a:r>
              <a:rPr lang="en-US" sz="2400" dirty="0" err="1" smtClean="0"/>
              <a:t>snimanje</a:t>
            </a:r>
            <a:r>
              <a:rPr lang="en-US" sz="2400" dirty="0" smtClean="0"/>
              <a:t> </a:t>
            </a:r>
            <a:r>
              <a:rPr lang="en-US" sz="2400" dirty="0" err="1" smtClean="0"/>
              <a:t>digitalnog</a:t>
            </a:r>
            <a:r>
              <a:rPr lang="en-US" sz="2400" dirty="0" smtClean="0"/>
              <a:t> HD video </a:t>
            </a:r>
            <a:r>
              <a:rPr lang="en-US" sz="2400" dirty="0" err="1" smtClean="0"/>
              <a:t>materijala</a:t>
            </a:r>
            <a:endParaRPr lang="en-US" sz="2400" dirty="0" smtClean="0"/>
          </a:p>
        </p:txBody>
      </p:sp>
      <p:pic>
        <p:nvPicPr>
          <p:cNvPr id="27650" name="Picture 2" descr="L 00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1000"/>
            <a:ext cx="3200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00139[14-32-2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438400"/>
            <a:ext cx="3200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00002[15-39-29]"/>
          <p:cNvPicPr>
            <a:picLocks noChangeAspect="1" noChangeArrowheads="1"/>
          </p:cNvPicPr>
          <p:nvPr/>
        </p:nvPicPr>
        <p:blipFill>
          <a:blip r:embed="rId4"/>
          <a:srcRect l="14536" t="14529" r="17761" b="17770"/>
          <a:stretch>
            <a:fillRect/>
          </a:stretch>
        </p:blipFill>
        <p:spPr bwMode="auto">
          <a:xfrm>
            <a:off x="5867400" y="4495800"/>
            <a:ext cx="318293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5562600" cy="5822160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obradu</a:t>
            </a:r>
            <a:r>
              <a:rPr lang="en-US" dirty="0" smtClean="0"/>
              <a:t>, </a:t>
            </a:r>
            <a:r>
              <a:rPr lang="en-US" dirty="0" err="1" smtClean="0"/>
              <a:t>ure</a:t>
            </a:r>
            <a:r>
              <a:rPr lang="vi-VN" dirty="0" smtClean="0"/>
              <a:t>đ</a:t>
            </a:r>
            <a:r>
              <a:rPr lang="en-US" dirty="0" err="1" smtClean="0"/>
              <a:t>ivanje</a:t>
            </a:r>
            <a:r>
              <a:rPr lang="en-US" dirty="0" smtClean="0"/>
              <a:t>, </a:t>
            </a:r>
            <a:r>
              <a:rPr lang="en-US" dirty="0" err="1" smtClean="0"/>
              <a:t>produkciju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postprodukciju</a:t>
            </a:r>
            <a:r>
              <a:rPr lang="en-US" dirty="0" smtClean="0"/>
              <a:t> </a:t>
            </a:r>
            <a:r>
              <a:rPr lang="en-US" dirty="0" err="1" smtClean="0"/>
              <a:t>digitalnog</a:t>
            </a:r>
            <a:r>
              <a:rPr lang="en-US" dirty="0" smtClean="0"/>
              <a:t> video </a:t>
            </a:r>
            <a:r>
              <a:rPr lang="en-US" dirty="0" err="1" smtClean="0"/>
              <a:t>materijala</a:t>
            </a:r>
            <a:endParaRPr lang="en-US" dirty="0" smtClean="0"/>
          </a:p>
          <a:p>
            <a:pPr lvl="0" algn="just"/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kreiranje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izradu</a:t>
            </a:r>
            <a:r>
              <a:rPr lang="en-US" dirty="0" smtClean="0"/>
              <a:t> </a:t>
            </a:r>
            <a:r>
              <a:rPr lang="en-US" dirty="0" err="1" smtClean="0"/>
              <a:t>animirane</a:t>
            </a:r>
            <a:r>
              <a:rPr lang="en-US" dirty="0" smtClean="0"/>
              <a:t> </a:t>
            </a:r>
            <a:r>
              <a:rPr lang="en-US" dirty="0" err="1" smtClean="0"/>
              <a:t>računarske</a:t>
            </a:r>
            <a:r>
              <a:rPr lang="en-US" dirty="0" smtClean="0"/>
              <a:t> </a:t>
            </a:r>
            <a:r>
              <a:rPr lang="en-US" dirty="0" err="1" smtClean="0"/>
              <a:t>grafike</a:t>
            </a:r>
            <a:r>
              <a:rPr lang="en-US" dirty="0" smtClean="0"/>
              <a:t> u 2D </a:t>
            </a:r>
            <a:r>
              <a:rPr lang="en-US" dirty="0" err="1" smtClean="0"/>
              <a:t>prostoru</a:t>
            </a:r>
            <a:r>
              <a:rPr lang="en-US" dirty="0" smtClean="0"/>
              <a:t> </a:t>
            </a:r>
            <a:r>
              <a:rPr lang="en-US" dirty="0" err="1" smtClean="0"/>
              <a:t>namenjene</a:t>
            </a:r>
            <a:r>
              <a:rPr lang="en-US" dirty="0" smtClean="0"/>
              <a:t> TV </a:t>
            </a:r>
            <a:r>
              <a:rPr lang="en-US" dirty="0" err="1" smtClean="0"/>
              <a:t>produkciji</a:t>
            </a:r>
            <a:r>
              <a:rPr lang="en-US" dirty="0" smtClean="0"/>
              <a:t>, </a:t>
            </a:r>
            <a:r>
              <a:rPr lang="en-US" dirty="0" err="1" smtClean="0"/>
              <a:t>Internetu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e-Learning </a:t>
            </a:r>
            <a:r>
              <a:rPr lang="en-US" dirty="0" err="1" smtClean="0"/>
              <a:t>izdanjima</a:t>
            </a:r>
            <a:endParaRPr lang="en-US" dirty="0" smtClean="0"/>
          </a:p>
          <a:p>
            <a:pPr lvl="0" algn="just"/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kreiranje</a:t>
            </a:r>
            <a:r>
              <a:rPr lang="en-US" dirty="0" smtClean="0"/>
              <a:t>, </a:t>
            </a:r>
            <a:r>
              <a:rPr lang="en-US" dirty="0" err="1" smtClean="0"/>
              <a:t>ure</a:t>
            </a:r>
            <a:r>
              <a:rPr lang="vi-VN" dirty="0" smtClean="0"/>
              <a:t>đ</a:t>
            </a:r>
            <a:r>
              <a:rPr lang="en-US" dirty="0" err="1" smtClean="0"/>
              <a:t>ivanje</a:t>
            </a:r>
            <a:r>
              <a:rPr lang="en-US" dirty="0" smtClean="0"/>
              <a:t>, </a:t>
            </a:r>
            <a:r>
              <a:rPr lang="en-US" dirty="0" err="1" smtClean="0"/>
              <a:t>produkciju</a:t>
            </a:r>
            <a:r>
              <a:rPr lang="en-US" dirty="0" smtClean="0"/>
              <a:t> </a:t>
            </a:r>
            <a:r>
              <a:rPr lang="en-US" dirty="0" err="1" smtClean="0"/>
              <a:t>kompleksnih</a:t>
            </a:r>
            <a:r>
              <a:rPr lang="en-US" dirty="0" smtClean="0"/>
              <a:t> </a:t>
            </a:r>
            <a:r>
              <a:rPr lang="en-US" dirty="0" err="1" smtClean="0"/>
              <a:t>multimedijalnih</a:t>
            </a:r>
            <a:r>
              <a:rPr lang="en-US" dirty="0" smtClean="0"/>
              <a:t> </a:t>
            </a:r>
            <a:r>
              <a:rPr lang="en-US" dirty="0" err="1" smtClean="0"/>
              <a:t>izdanja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u </a:t>
            </a:r>
            <a:r>
              <a:rPr lang="en-US" dirty="0" err="1" smtClean="0"/>
              <a:t>sebi</a:t>
            </a:r>
            <a:r>
              <a:rPr lang="en-US" dirty="0" smtClean="0"/>
              <a:t> </a:t>
            </a:r>
            <a:r>
              <a:rPr lang="en-US" dirty="0" err="1" smtClean="0"/>
              <a:t>integrišu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oblasti</a:t>
            </a:r>
            <a:r>
              <a:rPr lang="en-US" dirty="0" smtClean="0"/>
              <a:t> </a:t>
            </a:r>
            <a:r>
              <a:rPr lang="en-US" dirty="0" err="1" smtClean="0"/>
              <a:t>multimedije</a:t>
            </a:r>
            <a:endParaRPr lang="en-US" dirty="0" smtClean="0"/>
          </a:p>
          <a:p>
            <a:pPr lvl="0" algn="just"/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poslovnu</a:t>
            </a:r>
            <a:r>
              <a:rPr lang="en-US" dirty="0" smtClean="0"/>
              <a:t> </a:t>
            </a:r>
            <a:r>
              <a:rPr lang="en-US" dirty="0" err="1" smtClean="0"/>
              <a:t>primenu</a:t>
            </a:r>
            <a:r>
              <a:rPr lang="en-US" dirty="0" smtClean="0"/>
              <a:t> Internet </a:t>
            </a:r>
            <a:r>
              <a:rPr lang="en-US" dirty="0" err="1" smtClean="0"/>
              <a:t>tehnologija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razvoj</a:t>
            </a:r>
            <a:r>
              <a:rPr lang="en-US" dirty="0" smtClean="0"/>
              <a:t> </a:t>
            </a:r>
            <a:r>
              <a:rPr lang="en-US" dirty="0" err="1" smtClean="0"/>
              <a:t>multimedijalnih</a:t>
            </a:r>
            <a:r>
              <a:rPr lang="en-US" dirty="0" smtClean="0"/>
              <a:t> Internet </a:t>
            </a:r>
            <a:r>
              <a:rPr lang="en-US" dirty="0" err="1" smtClean="0"/>
              <a:t>prezentacija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aplikacija</a:t>
            </a:r>
            <a:endParaRPr lang="en-US" dirty="0" smtClean="0"/>
          </a:p>
          <a:p>
            <a:pPr lvl="0" algn="just"/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elektronsko</a:t>
            </a:r>
            <a:r>
              <a:rPr lang="en-US" dirty="0" smtClean="0"/>
              <a:t> </a:t>
            </a:r>
            <a:r>
              <a:rPr lang="en-US" dirty="0" err="1" smtClean="0"/>
              <a:t>poslovanje</a:t>
            </a:r>
            <a:r>
              <a:rPr lang="en-US" dirty="0" smtClean="0"/>
              <a:t> u Internet </a:t>
            </a:r>
            <a:r>
              <a:rPr lang="en-US" dirty="0" err="1" smtClean="0"/>
              <a:t>i</a:t>
            </a:r>
            <a:r>
              <a:rPr lang="en-US" dirty="0" smtClean="0"/>
              <a:t> intranet </a:t>
            </a:r>
            <a:r>
              <a:rPr lang="en-US" dirty="0" err="1" smtClean="0"/>
              <a:t>okruženju</a:t>
            </a:r>
            <a:endParaRPr lang="en-US" dirty="0" smtClean="0"/>
          </a:p>
          <a:p>
            <a:pPr lvl="0" algn="just"/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nastavak</a:t>
            </a:r>
            <a:r>
              <a:rPr lang="en-US" dirty="0" smtClean="0"/>
              <a:t> </a:t>
            </a:r>
            <a:r>
              <a:rPr lang="en-US" dirty="0" err="1" smtClean="0"/>
              <a:t>obrazovanja</a:t>
            </a:r>
            <a:r>
              <a:rPr lang="en-US" dirty="0" smtClean="0"/>
              <a:t> u </a:t>
            </a:r>
            <a:r>
              <a:rPr lang="en-US" dirty="0" err="1" smtClean="0"/>
              <a:t>oblasti</a:t>
            </a:r>
            <a:r>
              <a:rPr lang="en-US" dirty="0" smtClean="0"/>
              <a:t> </a:t>
            </a:r>
            <a:r>
              <a:rPr lang="en-US" dirty="0" err="1" smtClean="0"/>
              <a:t>multimedijalnog</a:t>
            </a:r>
            <a:r>
              <a:rPr lang="en-US" dirty="0" smtClean="0"/>
              <a:t> </a:t>
            </a:r>
            <a:r>
              <a:rPr lang="en-US" dirty="0" err="1" smtClean="0"/>
              <a:t>računarstva</a:t>
            </a:r>
            <a:endParaRPr lang="en-US" dirty="0" smtClean="0"/>
          </a:p>
          <a:p>
            <a:pPr algn="just"/>
            <a:r>
              <a:rPr lang="en-US" dirty="0" err="1" smtClean="0"/>
              <a:t>Savladavanjem</a:t>
            </a:r>
            <a:r>
              <a:rPr lang="en-US" dirty="0" smtClean="0"/>
              <a:t> </a:t>
            </a:r>
            <a:r>
              <a:rPr lang="en-US" dirty="0" err="1" smtClean="0"/>
              <a:t>studijskog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 student </a:t>
            </a:r>
            <a:r>
              <a:rPr lang="en-US" dirty="0" err="1" smtClean="0"/>
              <a:t>stiče</a:t>
            </a:r>
            <a:r>
              <a:rPr lang="en-US" dirty="0" smtClean="0"/>
              <a:t> </a:t>
            </a:r>
            <a:r>
              <a:rPr lang="en-US" dirty="0" err="1" smtClean="0"/>
              <a:t>neophodna</a:t>
            </a:r>
            <a:r>
              <a:rPr lang="en-US" dirty="0" smtClean="0"/>
              <a:t> </a:t>
            </a:r>
            <a:r>
              <a:rPr lang="en-US" dirty="0" err="1" smtClean="0"/>
              <a:t>znanja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uspešan</a:t>
            </a:r>
            <a:r>
              <a:rPr lang="en-US" dirty="0" smtClean="0"/>
              <a:t> </a:t>
            </a:r>
            <a:r>
              <a:rPr lang="en-US" dirty="0" err="1" smtClean="0"/>
              <a:t>nastavak</a:t>
            </a:r>
            <a:r>
              <a:rPr lang="en-US" dirty="0" smtClean="0"/>
              <a:t> </a:t>
            </a:r>
            <a:r>
              <a:rPr lang="en-US" dirty="0" err="1" smtClean="0"/>
              <a:t>obrazovanja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višim</a:t>
            </a:r>
            <a:r>
              <a:rPr lang="en-US" dirty="0" smtClean="0"/>
              <a:t> </a:t>
            </a:r>
            <a:r>
              <a:rPr lang="en-US" dirty="0" err="1" smtClean="0"/>
              <a:t>nivoima</a:t>
            </a:r>
            <a:r>
              <a:rPr lang="en-US" dirty="0" smtClean="0"/>
              <a:t> </a:t>
            </a:r>
            <a:r>
              <a:rPr lang="en-US" dirty="0" err="1" smtClean="0"/>
              <a:t>studija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</p:txBody>
      </p:sp>
      <p:pic>
        <p:nvPicPr>
          <p:cNvPr id="28674" name="Picture 2" descr="00007[14-33-23]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81000"/>
            <a:ext cx="294255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62600"/>
            <a:ext cx="2209799" cy="120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00014[14-35-20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209800"/>
            <a:ext cx="2895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00010[14-34-20]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038600"/>
            <a:ext cx="2913063" cy="163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57200"/>
            <a:ext cx="7772400" cy="589836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</a:pPr>
            <a:r>
              <a:rPr lang="en-US" dirty="0" err="1" smtClean="0"/>
              <a:t>Studijski</a:t>
            </a:r>
            <a:r>
              <a:rPr lang="en-US" dirty="0" smtClean="0"/>
              <a:t> </a:t>
            </a:r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err="1" smtClean="0"/>
              <a:t>Multimedija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digitalna</a:t>
            </a:r>
            <a:r>
              <a:rPr lang="en-US" dirty="0" smtClean="0"/>
              <a:t> </a:t>
            </a:r>
            <a:r>
              <a:rPr lang="en-US" dirty="0" err="1" smtClean="0"/>
              <a:t>televizija</a:t>
            </a:r>
            <a:r>
              <a:rPr lang="en-US" dirty="0" smtClean="0"/>
              <a:t> </a:t>
            </a:r>
            <a:r>
              <a:rPr lang="en-US" dirty="0" err="1" smtClean="0"/>
              <a:t>opremljen</a:t>
            </a:r>
            <a:r>
              <a:rPr lang="en-US" dirty="0" smtClean="0"/>
              <a:t> je </a:t>
            </a:r>
            <a:r>
              <a:rPr lang="en-US" dirty="0" err="1" smtClean="0"/>
              <a:t>visoko</a:t>
            </a:r>
            <a:r>
              <a:rPr lang="en-US" dirty="0" smtClean="0"/>
              <a:t> </a:t>
            </a:r>
            <a:r>
              <a:rPr lang="en-US" dirty="0" err="1" smtClean="0"/>
              <a:t>kvalitetnom</a:t>
            </a:r>
            <a:r>
              <a:rPr lang="en-US" dirty="0" smtClean="0"/>
              <a:t> audio </a:t>
            </a:r>
            <a:r>
              <a:rPr lang="en-US" dirty="0" err="1" smtClean="0"/>
              <a:t>i</a:t>
            </a:r>
            <a:r>
              <a:rPr lang="en-US" dirty="0" smtClean="0"/>
              <a:t> video </a:t>
            </a:r>
            <a:r>
              <a:rPr lang="en-US" dirty="0" err="1" smtClean="0"/>
              <a:t>opremom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samostalnu</a:t>
            </a:r>
            <a:r>
              <a:rPr lang="en-US" dirty="0" smtClean="0"/>
              <a:t> </a:t>
            </a:r>
            <a:r>
              <a:rPr lang="en-US" dirty="0" err="1" smtClean="0"/>
              <a:t>produkciju</a:t>
            </a:r>
            <a:r>
              <a:rPr lang="en-US" dirty="0" smtClean="0"/>
              <a:t> </a:t>
            </a:r>
            <a:r>
              <a:rPr lang="en-US" dirty="0" err="1" smtClean="0"/>
              <a:t>multimedijalnog</a:t>
            </a:r>
            <a:r>
              <a:rPr lang="en-US" dirty="0" smtClean="0"/>
              <a:t> </a:t>
            </a:r>
            <a:r>
              <a:rPr lang="en-US" dirty="0" err="1" smtClean="0"/>
              <a:t>sadržaja</a:t>
            </a:r>
            <a:r>
              <a:rPr lang="en-US" dirty="0" smtClean="0"/>
              <a:t> a </a:t>
            </a:r>
            <a:r>
              <a:rPr lang="en-US" dirty="0" err="1" smtClean="0"/>
              <a:t>sredstva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nabavku</a:t>
            </a:r>
            <a:r>
              <a:rPr lang="en-US" dirty="0" smtClean="0"/>
              <a:t> </a:t>
            </a:r>
            <a:r>
              <a:rPr lang="en-US" dirty="0" err="1" smtClean="0"/>
              <a:t>opreme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dobijena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 </a:t>
            </a:r>
            <a:r>
              <a:rPr lang="en-US" dirty="0" err="1" smtClean="0"/>
              <a:t>Evropske</a:t>
            </a:r>
            <a:r>
              <a:rPr lang="en-US" dirty="0" smtClean="0"/>
              <a:t> </a:t>
            </a:r>
            <a:r>
              <a:rPr lang="en-US" dirty="0" err="1" smtClean="0"/>
              <a:t>unije</a:t>
            </a:r>
            <a:r>
              <a:rPr lang="en-US" dirty="0" smtClean="0"/>
              <a:t> </a:t>
            </a:r>
            <a:r>
              <a:rPr lang="en-US" dirty="0" err="1" smtClean="0"/>
              <a:t>kroz</a:t>
            </a:r>
            <a:r>
              <a:rPr lang="en-US" dirty="0" smtClean="0"/>
              <a:t> Tempus </a:t>
            </a:r>
            <a:r>
              <a:rPr lang="en-US" dirty="0" err="1" smtClean="0"/>
              <a:t>projekat</a:t>
            </a:r>
            <a:r>
              <a:rPr lang="en-US" dirty="0" smtClean="0"/>
              <a:t> </a:t>
            </a:r>
            <a:r>
              <a:rPr lang="en-US" dirty="0" err="1" smtClean="0"/>
              <a:t>broj</a:t>
            </a:r>
            <a:r>
              <a:rPr lang="en-US" dirty="0" smtClean="0"/>
              <a:t> 517022.</a:t>
            </a:r>
            <a:r>
              <a:rPr lang="sr-Latn-RS" dirty="0" smtClean="0"/>
              <a:t>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sr-Latn-RS" dirty="0" smtClean="0"/>
              <a:t>da </a:t>
            </a:r>
            <a:r>
              <a:rPr lang="en-US" dirty="0" err="1" smtClean="0"/>
              <a:t>studenti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studijskog</a:t>
            </a:r>
            <a:r>
              <a:rPr lang="en-US" dirty="0" smtClean="0"/>
              <a:t> </a:t>
            </a:r>
            <a:r>
              <a:rPr lang="en-US" dirty="0" err="1" smtClean="0"/>
              <a:t>modula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sr-Latn-RS" dirty="0" smtClean="0"/>
              <a:t>ju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raspolaganju</a:t>
            </a:r>
            <a:r>
              <a:rPr lang="en-US" dirty="0" smtClean="0"/>
              <a:t> </a:t>
            </a:r>
            <a:r>
              <a:rPr lang="en-US" dirty="0" err="1" smtClean="0"/>
              <a:t>moderno</a:t>
            </a:r>
            <a:r>
              <a:rPr lang="en-US" dirty="0" smtClean="0"/>
              <a:t> </a:t>
            </a:r>
            <a:r>
              <a:rPr lang="en-US" dirty="0" err="1" smtClean="0"/>
              <a:t>opremljen</a:t>
            </a:r>
            <a:r>
              <a:rPr lang="en-US" dirty="0" smtClean="0"/>
              <a:t> </a:t>
            </a:r>
            <a:r>
              <a:rPr lang="en-US" dirty="0" err="1" smtClean="0"/>
              <a:t>multimedijalni</a:t>
            </a:r>
            <a:r>
              <a:rPr lang="en-US" dirty="0" smtClean="0"/>
              <a:t> studio </a:t>
            </a:r>
            <a:r>
              <a:rPr lang="en-US" dirty="0" err="1" smtClean="0"/>
              <a:t>sa</a:t>
            </a:r>
            <a:r>
              <a:rPr lang="en-US" dirty="0" smtClean="0"/>
              <a:t>: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dirty="0" smtClean="0"/>
              <a:t> </a:t>
            </a: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err="1" smtClean="0"/>
              <a:t>profesionalnim</a:t>
            </a:r>
            <a:r>
              <a:rPr lang="en-US" dirty="0" smtClean="0"/>
              <a:t> </a:t>
            </a:r>
            <a:r>
              <a:rPr lang="en-US" dirty="0" err="1" smtClean="0"/>
              <a:t>kamerama</a:t>
            </a:r>
            <a:r>
              <a:rPr lang="en-US" dirty="0" smtClean="0"/>
              <a:t> u HD </a:t>
            </a:r>
            <a:r>
              <a:rPr lang="en-US" dirty="0" err="1" smtClean="0"/>
              <a:t>formatu</a:t>
            </a:r>
            <a:endParaRPr lang="en-US" dirty="0" smtClean="0"/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err="1" smtClean="0"/>
              <a:t>profesionalnom</a:t>
            </a:r>
            <a:r>
              <a:rPr lang="en-US" dirty="0" smtClean="0"/>
              <a:t> </a:t>
            </a:r>
            <a:r>
              <a:rPr lang="en-US" dirty="0" err="1" smtClean="0"/>
              <a:t>rasvetom</a:t>
            </a:r>
            <a:endParaRPr lang="en-US" dirty="0" smtClean="0"/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err="1" smtClean="0"/>
              <a:t>profesionalnom</a:t>
            </a:r>
            <a:r>
              <a:rPr lang="en-US" dirty="0" smtClean="0"/>
              <a:t> audio </a:t>
            </a:r>
            <a:r>
              <a:rPr lang="en-US" dirty="0" err="1" smtClean="0"/>
              <a:t>opremom</a:t>
            </a:r>
            <a:endParaRPr lang="en-US" dirty="0" smtClean="0"/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err="1" smtClean="0"/>
              <a:t>softverom</a:t>
            </a:r>
            <a:endParaRPr lang="en-US" dirty="0" smtClean="0"/>
          </a:p>
          <a:p>
            <a:pPr algn="just">
              <a:lnSpc>
                <a:spcPct val="12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831560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 smtClean="0"/>
              <a:t>Studenti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studiskom</a:t>
            </a:r>
            <a:r>
              <a:rPr lang="en-US" sz="2800" dirty="0" smtClean="0"/>
              <a:t> </a:t>
            </a:r>
            <a:r>
              <a:rPr lang="en-US" sz="2800" dirty="0" err="1" smtClean="0"/>
              <a:t>modulu</a:t>
            </a:r>
            <a:r>
              <a:rPr lang="en-US" sz="2800" dirty="0" smtClean="0"/>
              <a:t> </a:t>
            </a:r>
            <a:r>
              <a:rPr lang="en-US" sz="2800" dirty="0" err="1" smtClean="0"/>
              <a:t>Multimedija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digitalna</a:t>
            </a:r>
            <a:r>
              <a:rPr lang="en-US" sz="2800" dirty="0" smtClean="0"/>
              <a:t> </a:t>
            </a:r>
            <a:r>
              <a:rPr lang="en-US" sz="2800" dirty="0" err="1" smtClean="0"/>
              <a:t>televizija</a:t>
            </a:r>
            <a:r>
              <a:rPr lang="en-US" sz="2800" dirty="0" smtClean="0"/>
              <a:t>, u </a:t>
            </a:r>
            <a:r>
              <a:rPr lang="en-US" sz="2800" dirty="0" err="1" smtClean="0"/>
              <a:t>okviru</a:t>
            </a:r>
            <a:r>
              <a:rPr lang="en-US" sz="2800" dirty="0" smtClean="0"/>
              <a:t> </a:t>
            </a:r>
            <a:r>
              <a:rPr lang="en-US" sz="2800" dirty="0" err="1" smtClean="0"/>
              <a:t>stručnih</a:t>
            </a:r>
            <a:r>
              <a:rPr lang="en-US" sz="2800" dirty="0" smtClean="0"/>
              <a:t> </a:t>
            </a:r>
            <a:r>
              <a:rPr lang="en-US" sz="2800" dirty="0" err="1" smtClean="0"/>
              <a:t>predmeta</a:t>
            </a:r>
            <a:r>
              <a:rPr lang="en-US" sz="2800" dirty="0" smtClean="0"/>
              <a:t>, </a:t>
            </a:r>
            <a:r>
              <a:rPr lang="sr-Latn-RS" sz="2800" dirty="0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osposobljeni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se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profesionalan</a:t>
            </a:r>
            <a:r>
              <a:rPr lang="en-US" sz="2800" dirty="0" smtClean="0"/>
              <a:t> </a:t>
            </a:r>
            <a:r>
              <a:rPr lang="en-US" sz="2800" dirty="0" err="1" smtClean="0"/>
              <a:t>način</a:t>
            </a:r>
            <a:r>
              <a:rPr lang="en-US" sz="2800" dirty="0" smtClean="0"/>
              <a:t> </a:t>
            </a:r>
            <a:r>
              <a:rPr lang="en-US" sz="2800" dirty="0" err="1" smtClean="0"/>
              <a:t>bave</a:t>
            </a:r>
            <a:r>
              <a:rPr lang="en-US" sz="2800" dirty="0" smtClean="0"/>
              <a:t> </a:t>
            </a:r>
            <a:r>
              <a:rPr lang="en-US" sz="2800" dirty="0" err="1" smtClean="0"/>
              <a:t>svim</a:t>
            </a:r>
            <a:r>
              <a:rPr lang="en-US" sz="2800" dirty="0" smtClean="0"/>
              <a:t> </a:t>
            </a:r>
            <a:r>
              <a:rPr lang="en-US" sz="2800" dirty="0" err="1" smtClean="0"/>
              <a:t>elementima</a:t>
            </a:r>
            <a:r>
              <a:rPr lang="en-US" sz="2800" dirty="0" smtClean="0"/>
              <a:t> </a:t>
            </a:r>
            <a:r>
              <a:rPr lang="en-US" sz="2800" dirty="0" err="1" smtClean="0"/>
              <a:t>multimedije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digitalne</a:t>
            </a:r>
            <a:r>
              <a:rPr lang="sr-Cyrl-RS" sz="2800" dirty="0" smtClean="0"/>
              <a:t> </a:t>
            </a:r>
            <a:r>
              <a:rPr lang="en-US" sz="2800" dirty="0" err="1" smtClean="0"/>
              <a:t>televizije</a:t>
            </a:r>
            <a:r>
              <a:rPr lang="sr-Cyrl-RS" sz="2800" dirty="0" smtClean="0"/>
              <a:t> </a:t>
            </a:r>
            <a:r>
              <a:rPr lang="en-US" sz="2800" dirty="0" err="1" smtClean="0"/>
              <a:t>i</a:t>
            </a:r>
            <a:r>
              <a:rPr lang="sr-Cyrl-RS" sz="2800" dirty="0" smtClean="0"/>
              <a:t> </a:t>
            </a:r>
            <a:r>
              <a:rPr lang="en-US" sz="2800" dirty="0" smtClean="0"/>
              <a:t>to </a:t>
            </a:r>
            <a:r>
              <a:rPr lang="en-US" sz="2800" dirty="0" err="1" smtClean="0"/>
              <a:t>kroz</a:t>
            </a:r>
            <a:r>
              <a:rPr lang="en-US" sz="2800" dirty="0" smtClean="0"/>
              <a:t> </a:t>
            </a:r>
            <a:r>
              <a:rPr lang="en-US" sz="2800" dirty="0" err="1" smtClean="0"/>
              <a:t>sledeće</a:t>
            </a:r>
            <a:r>
              <a:rPr lang="en-US" sz="2800" dirty="0" smtClean="0"/>
              <a:t> </a:t>
            </a:r>
            <a:r>
              <a:rPr lang="en-US" sz="2800" dirty="0" err="1" smtClean="0"/>
              <a:t>oblasti</a:t>
            </a:r>
            <a:r>
              <a:rPr lang="en-US" sz="2800" dirty="0" smtClean="0"/>
              <a:t> :</a:t>
            </a:r>
          </a:p>
          <a:p>
            <a:pPr algn="just">
              <a:buNone/>
            </a:pPr>
            <a:endParaRPr lang="en-US" sz="2800" dirty="0" smtClean="0"/>
          </a:p>
          <a:p>
            <a:pPr algn="just">
              <a:buNone/>
            </a:pPr>
            <a:r>
              <a:rPr lang="en-US" sz="2800" dirty="0" smtClean="0"/>
              <a:t>                </a:t>
            </a:r>
          </a:p>
          <a:p>
            <a:pPr algn="just"/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57200"/>
            <a:ext cx="7772400" cy="685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audio </a:t>
            </a:r>
            <a:r>
              <a:rPr lang="en-US" dirty="0" err="1" smtClean="0"/>
              <a:t>oprema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studijsko</a:t>
            </a:r>
            <a:r>
              <a:rPr lang="en-US" dirty="0" smtClean="0"/>
              <a:t> </a:t>
            </a:r>
            <a:r>
              <a:rPr lang="en-US" dirty="0" err="1" smtClean="0"/>
              <a:t>snimanje</a:t>
            </a:r>
            <a:r>
              <a:rPr lang="en-US" dirty="0" smtClean="0"/>
              <a:t> </a:t>
            </a:r>
            <a:r>
              <a:rPr lang="en-US" dirty="0" err="1" smtClean="0"/>
              <a:t>zvuka</a:t>
            </a:r>
            <a:endParaRPr lang="sr-Latn-RS" dirty="0" smtClean="0"/>
          </a:p>
          <a:p>
            <a:pPr lvl="0"/>
            <a:endParaRPr lang="sr-Latn-RS" dirty="0" smtClean="0"/>
          </a:p>
          <a:p>
            <a:pPr lvl="0"/>
            <a:endParaRPr lang="sr-Latn-RS" dirty="0" smtClean="0"/>
          </a:p>
          <a:p>
            <a:pPr lvl="0"/>
            <a:endParaRPr lang="sr-Latn-RS" dirty="0" smtClean="0"/>
          </a:p>
          <a:p>
            <a:pPr lvl="0"/>
            <a:endParaRPr lang="sr-Latn-RS" dirty="0" smtClean="0"/>
          </a:p>
          <a:p>
            <a:pPr lvl="0"/>
            <a:endParaRPr lang="sr-Latn-RS" dirty="0" smtClean="0"/>
          </a:p>
          <a:p>
            <a:pPr lvl="0"/>
            <a:endParaRPr lang="sr-Latn-RS" dirty="0" smtClean="0"/>
          </a:p>
          <a:p>
            <a:pPr lvl="0"/>
            <a:endParaRPr lang="sr-Latn-RS" dirty="0" smtClean="0"/>
          </a:p>
          <a:p>
            <a:pPr lvl="0"/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 descr="BRO_11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230507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BRO_11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5437" y="990600"/>
            <a:ext cx="1020763" cy="15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BRO_11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9522" y="990600"/>
            <a:ext cx="230507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BRO_11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799" y="990600"/>
            <a:ext cx="230507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3124200"/>
            <a:ext cx="7772400" cy="8382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lvl="0">
              <a:buFont typeface="Arial" pitchFamily="34" charset="0"/>
              <a:buChar char="•"/>
            </a:pPr>
            <a:r>
              <a:rPr lang="sr-Latn-RS" sz="3200" dirty="0" smtClean="0"/>
              <a:t>  </a:t>
            </a:r>
            <a:r>
              <a:rPr lang="en-US" sz="3200" dirty="0" err="1" smtClean="0"/>
              <a:t>koncept</a:t>
            </a:r>
            <a:r>
              <a:rPr lang="en-US" sz="3200" dirty="0" smtClean="0"/>
              <a:t> </a:t>
            </a:r>
            <a:r>
              <a:rPr lang="en-US" sz="3200" dirty="0" err="1" smtClean="0"/>
              <a:t>snimanja</a:t>
            </a:r>
            <a:r>
              <a:rPr lang="en-US" sz="3200" dirty="0" smtClean="0"/>
              <a:t> </a:t>
            </a:r>
            <a:r>
              <a:rPr lang="en-US" sz="3200" dirty="0" err="1" smtClean="0"/>
              <a:t>zvuka</a:t>
            </a:r>
            <a:r>
              <a:rPr lang="en-US" sz="3200" dirty="0" smtClean="0"/>
              <a:t> u </a:t>
            </a:r>
            <a:r>
              <a:rPr lang="en-US" sz="3200" dirty="0" err="1" smtClean="0"/>
              <a:t>studijskim</a:t>
            </a:r>
            <a:r>
              <a:rPr lang="en-US" sz="3200" dirty="0" smtClean="0"/>
              <a:t> </a:t>
            </a:r>
            <a:r>
              <a:rPr lang="en-US" sz="3200" dirty="0" err="1" smtClean="0"/>
              <a:t>uslovima</a:t>
            </a:r>
            <a:r>
              <a:rPr lang="sr-Cyrl-RS" sz="3200" dirty="0" smtClean="0"/>
              <a:t> </a:t>
            </a:r>
            <a:r>
              <a:rPr lang="en-US" sz="3200" dirty="0" err="1" smtClean="0"/>
              <a:t>i</a:t>
            </a:r>
            <a:r>
              <a:rPr lang="sr-Cyrl-RS" sz="3200" dirty="0" smtClean="0"/>
              <a:t> </a:t>
            </a:r>
            <a:r>
              <a:rPr lang="en-US" sz="3200" dirty="0" err="1" smtClean="0"/>
              <a:t>snimanja</a:t>
            </a:r>
            <a:r>
              <a:rPr lang="en-US" sz="3200" dirty="0" smtClean="0"/>
              <a:t> </a:t>
            </a:r>
            <a:r>
              <a:rPr lang="en-US" sz="3200" dirty="0" err="1" smtClean="0"/>
              <a:t>zvuka</a:t>
            </a:r>
            <a:r>
              <a:rPr lang="en-US" sz="3200" dirty="0" smtClean="0"/>
              <a:t> </a:t>
            </a:r>
            <a:r>
              <a:rPr lang="en-US" sz="3200" dirty="0" err="1" smtClean="0"/>
              <a:t>uživo</a:t>
            </a:r>
            <a:r>
              <a:rPr lang="en-US" sz="3200" dirty="0" smtClean="0"/>
              <a:t>   </a:t>
            </a:r>
            <a:endParaRPr lang="en-US" sz="3200" dirty="0"/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sr-Latn-R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sr-Latn-R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sr-Latn-R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sr-Latn-R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sr-Latn-R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sr-Latn-R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sr-Latn-R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1" name="Picture 7" descr="00139[14-39-45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3962400"/>
            <a:ext cx="22336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D 000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3962400"/>
            <a:ext cx="22336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00139%5b14-25-24%5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5334000"/>
            <a:ext cx="22336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00139[14-24-32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5334000"/>
            <a:ext cx="22336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762000" y="76200"/>
            <a:ext cx="281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smtClean="0">
                <a:solidFill>
                  <a:schemeClr val="tx2">
                    <a:lumMod val="90000"/>
                  </a:schemeClr>
                </a:solidFill>
              </a:rPr>
              <a:t>Audio </a:t>
            </a:r>
            <a:r>
              <a:rPr lang="en-US" sz="2800" b="1" dirty="0" err="1" smtClean="0">
                <a:solidFill>
                  <a:schemeClr val="tx2">
                    <a:lumMod val="90000"/>
                  </a:schemeClr>
                </a:solidFill>
              </a:rPr>
              <a:t>produkcija</a:t>
            </a:r>
            <a:endParaRPr lang="en-US" sz="2800" dirty="0" smtClean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81000"/>
            <a:ext cx="77724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audio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oprema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studijsko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snimanje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zvuka</a:t>
            </a:r>
            <a:endParaRPr kumimoji="0" lang="sr-Latn-R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sr-Latn-R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sr-Latn-R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sr-Latn-R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sr-Latn-R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sr-Latn-R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sr-Latn-R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sr-Latn-R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BRO_1087%20I%201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922" y="914400"/>
            <a:ext cx="230507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BRO_10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6122" y="914400"/>
            <a:ext cx="230507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BRO_10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8322" y="914400"/>
            <a:ext cx="230507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3048000"/>
            <a:ext cx="7772400" cy="2209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sr-Latn-RS" sz="3200" dirty="0" smtClean="0"/>
              <a:t> </a:t>
            </a:r>
            <a:r>
              <a:rPr lang="en-US" sz="2800" dirty="0" err="1" smtClean="0"/>
              <a:t>programi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snimanje,obradu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montažu</a:t>
            </a:r>
            <a:r>
              <a:rPr lang="en-US" sz="2800" dirty="0" smtClean="0"/>
              <a:t> </a:t>
            </a:r>
            <a:r>
              <a:rPr lang="en-US" sz="2800" dirty="0" err="1" smtClean="0"/>
              <a:t>zvuka</a:t>
            </a:r>
            <a:endParaRPr lang="sr-Latn-RS" sz="3200" dirty="0" smtClean="0"/>
          </a:p>
          <a:p>
            <a:pPr lvl="4">
              <a:buFont typeface="Wingdings" pitchFamily="2" charset="2"/>
              <a:buChar char="§"/>
            </a:pPr>
            <a:r>
              <a:rPr lang="en-US" sz="2800" dirty="0" err="1"/>
              <a:t>Cubase</a:t>
            </a:r>
            <a:r>
              <a:rPr lang="en-US" sz="2800" dirty="0"/>
              <a:t> </a:t>
            </a:r>
          </a:p>
          <a:p>
            <a:pPr lvl="4">
              <a:buFont typeface="Wingdings" pitchFamily="2" charset="2"/>
              <a:buChar char="§"/>
            </a:pPr>
            <a:r>
              <a:rPr lang="en-US" sz="2800" dirty="0"/>
              <a:t>Adobe </a:t>
            </a:r>
            <a:r>
              <a:rPr lang="en-US" sz="2800" dirty="0" err="1"/>
              <a:t>Soundboth</a:t>
            </a:r>
            <a:endParaRPr lang="en-US" sz="2800" dirty="0"/>
          </a:p>
          <a:p>
            <a:pPr lvl="4">
              <a:buFont typeface="Wingdings" pitchFamily="2" charset="2"/>
              <a:buChar char="§"/>
            </a:pPr>
            <a:r>
              <a:rPr lang="en-US" sz="2800" dirty="0"/>
              <a:t>Sound Forge</a:t>
            </a:r>
          </a:p>
          <a:p>
            <a:pPr lvl="0">
              <a:buFont typeface="Arial" pitchFamily="34" charset="0"/>
              <a:buChar char="•"/>
            </a:pPr>
            <a:endParaRPr lang="en-US" sz="3200" dirty="0"/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57200"/>
            <a:ext cx="7772400" cy="58983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video </a:t>
            </a:r>
            <a:r>
              <a:rPr lang="en-US" dirty="0" err="1" smtClean="0"/>
              <a:t>oprema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studijsko</a:t>
            </a:r>
            <a:r>
              <a:rPr lang="en-US" dirty="0" smtClean="0"/>
              <a:t> </a:t>
            </a:r>
            <a:r>
              <a:rPr lang="en-US" dirty="0" err="1" smtClean="0"/>
              <a:t>snimanje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snimanje</a:t>
            </a:r>
            <a:r>
              <a:rPr lang="en-US" dirty="0" smtClean="0"/>
              <a:t> u </a:t>
            </a:r>
            <a:r>
              <a:rPr lang="en-US" dirty="0" err="1" smtClean="0"/>
              <a:t>eksterijeru</a:t>
            </a:r>
            <a:endParaRPr lang="en-US" dirty="0" smtClean="0"/>
          </a:p>
          <a:p>
            <a:pPr lvl="0"/>
            <a:r>
              <a:rPr lang="en-US" dirty="0" err="1" smtClean="0"/>
              <a:t>tehnike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principi</a:t>
            </a:r>
            <a:r>
              <a:rPr lang="en-US" dirty="0" smtClean="0"/>
              <a:t> </a:t>
            </a:r>
            <a:r>
              <a:rPr lang="en-US" dirty="0" err="1" smtClean="0"/>
              <a:t>snimanja</a:t>
            </a:r>
            <a:r>
              <a:rPr lang="en-US" dirty="0" smtClean="0"/>
              <a:t> video </a:t>
            </a:r>
            <a:r>
              <a:rPr lang="en-US" dirty="0" err="1" smtClean="0"/>
              <a:t>materijala</a:t>
            </a:r>
            <a:r>
              <a:rPr lang="en-US" dirty="0" smtClean="0"/>
              <a:t> u </a:t>
            </a:r>
            <a:r>
              <a:rPr lang="en-US" dirty="0" err="1" smtClean="0"/>
              <a:t>uslovima</a:t>
            </a:r>
            <a:r>
              <a:rPr lang="en-US" dirty="0" smtClean="0"/>
              <a:t> </a:t>
            </a:r>
            <a:r>
              <a:rPr lang="en-US" dirty="0" err="1" smtClean="0"/>
              <a:t>studijskog</a:t>
            </a:r>
            <a:r>
              <a:rPr lang="en-US" dirty="0" smtClean="0"/>
              <a:t> </a:t>
            </a:r>
            <a:r>
              <a:rPr lang="en-US" dirty="0" err="1" smtClean="0"/>
              <a:t>snimanja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snimanja</a:t>
            </a:r>
            <a:r>
              <a:rPr lang="en-US" dirty="0" smtClean="0"/>
              <a:t> u </a:t>
            </a:r>
            <a:r>
              <a:rPr lang="en-US" dirty="0" err="1" smtClean="0"/>
              <a:t>eksterijeru</a:t>
            </a:r>
            <a:endParaRPr lang="en-US" dirty="0" smtClean="0"/>
          </a:p>
          <a:p>
            <a:pPr lvl="0"/>
            <a:r>
              <a:rPr lang="en-US" dirty="0" err="1" smtClean="0"/>
              <a:t>integrcija</a:t>
            </a:r>
            <a:r>
              <a:rPr lang="en-US" dirty="0" smtClean="0"/>
              <a:t> </a:t>
            </a:r>
            <a:r>
              <a:rPr lang="en-US" dirty="0" err="1" smtClean="0"/>
              <a:t>znanja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tehnika</a:t>
            </a:r>
            <a:r>
              <a:rPr lang="en-US" dirty="0" smtClean="0"/>
              <a:t> </a:t>
            </a:r>
            <a:r>
              <a:rPr lang="en-US" dirty="0" err="1" smtClean="0"/>
              <a:t>digitalnog</a:t>
            </a:r>
            <a:r>
              <a:rPr lang="en-US" dirty="0" smtClean="0"/>
              <a:t> </a:t>
            </a:r>
            <a:r>
              <a:rPr lang="en-US" dirty="0" err="1" smtClean="0"/>
              <a:t>snimanja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estetskim</a:t>
            </a:r>
            <a:r>
              <a:rPr lang="en-US" dirty="0" smtClean="0"/>
              <a:t> </a:t>
            </a:r>
            <a:r>
              <a:rPr lang="en-US" dirty="0" err="1" smtClean="0"/>
              <a:t>pravilima</a:t>
            </a:r>
            <a:r>
              <a:rPr lang="en-US" dirty="0" smtClean="0"/>
              <a:t> </a:t>
            </a:r>
            <a:r>
              <a:rPr lang="en-US" dirty="0" err="1" smtClean="0"/>
              <a:t>fotografije</a:t>
            </a:r>
            <a:endParaRPr lang="en-US" dirty="0" smtClean="0"/>
          </a:p>
          <a:p>
            <a:pPr lvl="0"/>
            <a:r>
              <a:rPr lang="en-US" dirty="0" err="1" smtClean="0"/>
              <a:t>tekst</a:t>
            </a:r>
            <a:r>
              <a:rPr lang="en-US" dirty="0" smtClean="0"/>
              <a:t> (</a:t>
            </a:r>
            <a:r>
              <a:rPr lang="en-US" dirty="0" err="1" smtClean="0"/>
              <a:t>reportaža,reklama,žive</a:t>
            </a:r>
            <a:r>
              <a:rPr lang="en-US" dirty="0" smtClean="0"/>
              <a:t> </a:t>
            </a:r>
            <a:r>
              <a:rPr lang="en-US" dirty="0" err="1" smtClean="0"/>
              <a:t>emisije</a:t>
            </a:r>
            <a:r>
              <a:rPr lang="en-US" dirty="0" smtClean="0"/>
              <a:t>,...)</a:t>
            </a:r>
          </a:p>
          <a:p>
            <a:pPr lvl="0"/>
            <a:r>
              <a:rPr lang="en-US" dirty="0" smtClean="0"/>
              <a:t>scenario (</a:t>
            </a:r>
            <a:r>
              <a:rPr lang="en-US" dirty="0" err="1" smtClean="0"/>
              <a:t>reportaža,reklama,žive</a:t>
            </a:r>
            <a:r>
              <a:rPr lang="en-US" dirty="0" smtClean="0"/>
              <a:t> </a:t>
            </a:r>
            <a:r>
              <a:rPr lang="en-US" dirty="0" err="1" smtClean="0"/>
              <a:t>emisije</a:t>
            </a:r>
            <a:r>
              <a:rPr lang="en-US" dirty="0" smtClean="0"/>
              <a:t>,...)</a:t>
            </a:r>
          </a:p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obradu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montažu</a:t>
            </a:r>
            <a:r>
              <a:rPr lang="en-US" dirty="0" smtClean="0"/>
              <a:t> video </a:t>
            </a:r>
            <a:r>
              <a:rPr lang="en-US" dirty="0" err="1" smtClean="0"/>
              <a:t>materijala</a:t>
            </a:r>
            <a:endParaRPr lang="en-US" dirty="0" smtClean="0"/>
          </a:p>
          <a:p>
            <a:pPr lvl="0"/>
            <a:r>
              <a:rPr lang="en-US" dirty="0" smtClean="0"/>
              <a:t>Adobe Premiere	</a:t>
            </a:r>
          </a:p>
          <a:p>
            <a:pPr lvl="0"/>
            <a:r>
              <a:rPr lang="en-US" dirty="0" err="1" smtClean="0"/>
              <a:t>priprema</a:t>
            </a:r>
            <a:r>
              <a:rPr lang="en-US" dirty="0" smtClean="0"/>
              <a:t> video </a:t>
            </a:r>
            <a:r>
              <a:rPr lang="en-US" dirty="0" err="1" smtClean="0"/>
              <a:t>materijala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objavljivanje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WEB-u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medijima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E_learning</a:t>
            </a:r>
            <a:r>
              <a:rPr lang="en-US" dirty="0" smtClean="0"/>
              <a:t>-a</a:t>
            </a:r>
          </a:p>
          <a:p>
            <a:pPr lvl="0"/>
            <a:r>
              <a:rPr lang="en-US" dirty="0" err="1" smtClean="0"/>
              <a:t>priprema</a:t>
            </a:r>
            <a:r>
              <a:rPr lang="en-US" dirty="0" smtClean="0"/>
              <a:t> video </a:t>
            </a:r>
            <a:r>
              <a:rPr lang="en-US" dirty="0" err="1" smtClean="0"/>
              <a:t>materijala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emitovanje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digitalnoj</a:t>
            </a:r>
            <a:r>
              <a:rPr lang="en-US" dirty="0" smtClean="0"/>
              <a:t> </a:t>
            </a:r>
            <a:r>
              <a:rPr lang="en-US" dirty="0" err="1" smtClean="0"/>
              <a:t>televiziji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524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2400" b="1" dirty="0" smtClean="0">
                <a:solidFill>
                  <a:schemeClr val="tx2">
                    <a:lumMod val="90000"/>
                  </a:schemeClr>
                </a:solidFill>
              </a:rPr>
              <a:t>Video </a:t>
            </a:r>
            <a:r>
              <a:rPr lang="en-US" sz="2400" b="1" dirty="0" err="1" smtClean="0">
                <a:solidFill>
                  <a:schemeClr val="tx2">
                    <a:lumMod val="90000"/>
                  </a:schemeClr>
                </a:solidFill>
              </a:rPr>
              <a:t>produkcija</a:t>
            </a:r>
            <a:endParaRPr lang="en-US" sz="2400" dirty="0" smtClean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1524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2400" b="1" dirty="0" smtClean="0">
                <a:solidFill>
                  <a:schemeClr val="tx2">
                    <a:lumMod val="90000"/>
                  </a:schemeClr>
                </a:solidFill>
              </a:rPr>
              <a:t>Video </a:t>
            </a:r>
            <a:r>
              <a:rPr lang="en-US" sz="2400" b="1" dirty="0" err="1" smtClean="0">
                <a:solidFill>
                  <a:schemeClr val="tx2">
                    <a:lumMod val="90000"/>
                  </a:schemeClr>
                </a:solidFill>
              </a:rPr>
              <a:t>produkcija</a:t>
            </a:r>
            <a:endParaRPr lang="en-US" sz="2400" dirty="0" smtClean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8" name="Picture 2" descr="BRO_11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85800"/>
            <a:ext cx="27885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BRO_1196%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85800"/>
            <a:ext cx="27885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BRO_11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590800"/>
            <a:ext cx="253429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316922"/>
            <a:ext cx="2886223" cy="162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1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9562" y="4343400"/>
            <a:ext cx="2918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524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sr-Latn-RS" sz="2400" b="1" dirty="0" smtClean="0">
                <a:solidFill>
                  <a:schemeClr val="tx2">
                    <a:lumMod val="90000"/>
                  </a:schemeClr>
                </a:solidFill>
              </a:rPr>
              <a:t>Grafički dizajn</a:t>
            </a:r>
            <a:endParaRPr lang="en-US" sz="2400" dirty="0" smtClean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28194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sr-Latn-RS" sz="2400" b="1" dirty="0" smtClean="0">
                <a:solidFill>
                  <a:schemeClr val="tx2">
                    <a:lumMod val="90000"/>
                  </a:schemeClr>
                </a:solidFill>
              </a:rPr>
              <a:t>Web dizajn</a:t>
            </a:r>
            <a:endParaRPr lang="en-US" sz="2400" dirty="0" smtClean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098" name="Picture 13" descr="C:\Users\vujsla\Desktop\sladja print scr\E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762000"/>
            <a:ext cx="262154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2" descr="C:\Users\vujsla\Desktop\sladja print scr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762000"/>
            <a:ext cx="218387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4" descr="C:\Users\vujsla\Desktop\sladja print scr\Eye the e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762000"/>
            <a:ext cx="268439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3276600"/>
            <a:ext cx="245096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onlineservic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83973" y="3276600"/>
            <a:ext cx="187862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5943599" y="3276600"/>
          <a:ext cx="2130903" cy="1524000"/>
        </p:xfrm>
        <a:graphic>
          <a:graphicData uri="http://schemas.openxmlformats.org/presentationml/2006/ole">
            <p:oleObj spid="_x0000_s4105" name="Picture" r:id="rId8" imgW="2420112" imgH="1734312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772400" cy="559356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en-US" b="1" dirty="0" smtClean="0"/>
              <a:t> </a:t>
            </a:r>
            <a:endParaRPr lang="en-US" dirty="0" smtClean="0"/>
          </a:p>
          <a:p>
            <a:pPr lvl="0"/>
            <a:r>
              <a:rPr lang="en-US" dirty="0" smtClean="0"/>
              <a:t>2D </a:t>
            </a:r>
            <a:r>
              <a:rPr lang="en-US" dirty="0" err="1" smtClean="0"/>
              <a:t>animacija</a:t>
            </a:r>
            <a:endParaRPr lang="en-US" dirty="0" smtClean="0"/>
          </a:p>
          <a:p>
            <a:pPr lvl="0"/>
            <a:r>
              <a:rPr lang="en-US" dirty="0" smtClean="0"/>
              <a:t>3D </a:t>
            </a:r>
            <a:r>
              <a:rPr lang="en-US" dirty="0" err="1" smtClean="0"/>
              <a:t>animacija</a:t>
            </a:r>
            <a:endParaRPr lang="en-US" dirty="0" smtClean="0"/>
          </a:p>
          <a:p>
            <a:pPr lvl="0"/>
            <a:r>
              <a:rPr lang="en-US" dirty="0" err="1" smtClean="0"/>
              <a:t>animacija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web</a:t>
            </a:r>
          </a:p>
          <a:p>
            <a:pPr lvl="0"/>
            <a:r>
              <a:rPr lang="en-US" dirty="0" err="1" smtClean="0"/>
              <a:t>animacija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e_learning</a:t>
            </a:r>
            <a:r>
              <a:rPr lang="en-US" dirty="0" smtClean="0"/>
              <a:t>                          </a:t>
            </a:r>
          </a:p>
          <a:p>
            <a:pPr lvl="0"/>
            <a:r>
              <a:rPr lang="en-US" dirty="0" err="1" smtClean="0"/>
              <a:t>animacije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TV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err="1" smtClean="0"/>
              <a:t>špice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džinglovi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err="1" smtClean="0"/>
              <a:t>reklame</a:t>
            </a:r>
            <a:endParaRPr lang="en-US" dirty="0" smtClean="0"/>
          </a:p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obradu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montažu</a:t>
            </a:r>
            <a:r>
              <a:rPr lang="en-US" dirty="0" smtClean="0"/>
              <a:t> video </a:t>
            </a:r>
            <a:r>
              <a:rPr lang="en-US" dirty="0" err="1" smtClean="0"/>
              <a:t>materijala</a:t>
            </a:r>
            <a:r>
              <a:rPr lang="en-US" dirty="0" smtClean="0"/>
              <a:t> 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Adobe After Effects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Adobe Flash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Blender 3d</a:t>
            </a:r>
          </a:p>
          <a:p>
            <a:pPr lvl="0"/>
            <a:r>
              <a:rPr lang="en-US" dirty="0" err="1" smtClean="0"/>
              <a:t>priprema</a:t>
            </a:r>
            <a:r>
              <a:rPr lang="en-US" dirty="0" smtClean="0"/>
              <a:t> </a:t>
            </a:r>
            <a:r>
              <a:rPr lang="en-US" dirty="0" err="1" smtClean="0"/>
              <a:t>animiranog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korišćenje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WEB_u,E_learning</a:t>
            </a:r>
            <a:r>
              <a:rPr lang="en-US" dirty="0" smtClean="0"/>
              <a:t> </a:t>
            </a:r>
            <a:r>
              <a:rPr lang="en-US" dirty="0" err="1" smtClean="0"/>
              <a:t>izdanjima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digitalnoj</a:t>
            </a:r>
            <a:r>
              <a:rPr lang="en-US" dirty="0" smtClean="0"/>
              <a:t> </a:t>
            </a:r>
            <a:r>
              <a:rPr lang="en-US" dirty="0" err="1" smtClean="0"/>
              <a:t>televiziji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524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sr-Latn-RS" sz="2400" b="1" dirty="0" smtClean="0">
                <a:solidFill>
                  <a:schemeClr val="tx2">
                    <a:lumMod val="90000"/>
                  </a:schemeClr>
                </a:solidFill>
              </a:rPr>
              <a:t>Animacija</a:t>
            </a:r>
            <a:endParaRPr lang="en-US" sz="2400" dirty="0" smtClean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8193" name="Picture 1" descr="http://www.matrixlab-examples.com/image-files/3d-animation-004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648200" y="228600"/>
            <a:ext cx="244768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2.bp.blogspot.com/-Qj9jgJw0gyg/TlqI8w1qLCI/AAAAAAAAAOk/8WBd-5Zi8z4/s1600/3d%2Banimation%2B2d.jpg"/>
          <p:cNvPicPr>
            <a:picLocks noChangeAspect="1" noChangeArrowheads="1"/>
          </p:cNvPicPr>
          <p:nvPr/>
        </p:nvPicPr>
        <p:blipFill>
          <a:blip r:embed="rId4" r:link="rId5"/>
          <a:srcRect t="2390"/>
          <a:stretch>
            <a:fillRect/>
          </a:stretch>
        </p:blipFill>
        <p:spPr bwMode="auto">
          <a:xfrm>
            <a:off x="6282240" y="2209800"/>
            <a:ext cx="229819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99</TotalTime>
  <Words>523</Words>
  <Application>Microsoft Office PowerPoint</Application>
  <PresentationFormat>On-screen Show (4:3)</PresentationFormat>
  <Paragraphs>108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Metro</vt:lpstr>
      <vt:lpstr>Picture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Montaza</dc:creator>
  <cp:lastModifiedBy>Pedja</cp:lastModifiedBy>
  <cp:revision>22</cp:revision>
  <dcterms:created xsi:type="dcterms:W3CDTF">2015-07-14T09:46:55Z</dcterms:created>
  <dcterms:modified xsi:type="dcterms:W3CDTF">2015-07-14T12:09:03Z</dcterms:modified>
</cp:coreProperties>
</file>